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89" r:id="rId3"/>
    <p:sldId id="295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8" r:id="rId45"/>
    <p:sldId id="291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A99E0"/>
    <a:srgbClr val="5B9BD5"/>
    <a:srgbClr val="D55729"/>
    <a:srgbClr val="F49E3B"/>
    <a:srgbClr val="F4C43C"/>
    <a:srgbClr val="FDDFB0"/>
    <a:srgbClr val="EEF1F3"/>
    <a:srgbClr val="728991"/>
    <a:srgbClr val="F4C2A9"/>
    <a:srgbClr val="E79B7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0" autoAdjust="0"/>
    <p:restoredTop sz="94549" autoAdjust="0"/>
  </p:normalViewPr>
  <p:slideViewPr>
    <p:cSldViewPr snapToGrid="0" showGuides="1">
      <p:cViewPr varScale="1">
        <p:scale>
          <a:sx n="84" d="100"/>
          <a:sy n="84" d="100"/>
        </p:scale>
        <p:origin x="-258" y="-78"/>
      </p:cViewPr>
      <p:guideLst>
        <p:guide orient="horz" pos="2288"/>
        <p:guide orient="horz" pos="648"/>
        <p:guide orient="horz" pos="712"/>
        <p:guide orient="horz" pos="3928"/>
        <p:guide orient="horz" pos="3864"/>
        <p:guide pos="3840"/>
        <p:guide pos="416"/>
        <p:guide pos="72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104"/>
    </p:cViewPr>
  </p:sorterViewPr>
  <p:notesViewPr>
    <p:cSldViewPr snapToGrid="0" showGuides="1">
      <p:cViewPr varScale="1">
        <p:scale>
          <a:sx n="123" d="100"/>
          <a:sy n="123" d="100"/>
        </p:scale>
        <p:origin x="3372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FB62FEFE-A7F0-449C-9331-01AC2267C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9146BAD-3740-463D-836D-B1A824159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E845-B2F2-40AF-9865-29679B2E7AC9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3F2FEC7-8EC9-4AE7-BCE0-19E105FC7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5163070-3645-4CFA-B6ED-F94A54742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25046-C853-44CB-8AE5-F02738FC5C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9537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6F8-83E3-4B50-A0D0-E841A4D82821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1DB0D-CF39-431B-96B6-B26559DF49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11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2331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CC6B-0D75-40C4-9779-32484898402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123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svg"/><Relationship Id="rId7" Type="http://schemas.openxmlformats.org/officeDocument/2006/relationships/image" Target="../media/image1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9.sv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5242B7E-BE95-4346-9299-61F71FE12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86"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A13E701-B697-4A08-A0C6-EC626F8E5A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3100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763ABAA-C72C-4022-8E7C-558D07B42CD2}"/>
              </a:ext>
            </a:extLst>
          </p:cNvPr>
          <p:cNvCxnSpPr>
            <a:cxnSpLocks/>
          </p:cNvCxnSpPr>
          <p:nvPr userDrawn="1"/>
        </p:nvCxnSpPr>
        <p:spPr>
          <a:xfrm>
            <a:off x="660400" y="3994819"/>
            <a:ext cx="5022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0BB89543-7D88-4758-860A-711E96C89046}"/>
              </a:ext>
            </a:extLst>
          </p:cNvPr>
          <p:cNvSpPr/>
          <p:nvPr userDrawn="1"/>
        </p:nvSpPr>
        <p:spPr>
          <a:xfrm>
            <a:off x="660400" y="4129485"/>
            <a:ext cx="5022770" cy="3297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xmlns="" id="{581DE8AE-81B4-44FC-B240-BB6F1077B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17" y="2297748"/>
            <a:ext cx="6760278" cy="106518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 of school</a:t>
            </a:r>
            <a:endParaRPr lang="zh-CN" altLang="en-US" dirty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xmlns="" id="{A325ED94-0F6F-4024-80E4-9A501480B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17" y="3342179"/>
            <a:ext cx="6760278" cy="5638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Click to edit Master title style</a:t>
            </a:r>
            <a:endParaRPr lang="zh-CN" altLang="en-US" sz="4800" dirty="0"/>
          </a:p>
        </p:txBody>
      </p:sp>
      <p:sp>
        <p:nvSpPr>
          <p:cNvPr id="11" name="文本占位符 15">
            <a:extLst>
              <a:ext uri="{FF2B5EF4-FFF2-40B4-BE49-F238E27FC236}">
                <a16:creationId xmlns:a16="http://schemas.microsoft.com/office/drawing/2014/main" xmlns="" id="{88181852-8285-45BF-BD4E-EF164AA210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4111173"/>
            <a:ext cx="5022770" cy="3480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A9B1CFC-4C52-426C-8175-F01753115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60400" y="921011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2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7878BF22-E17A-4C84-96D5-DE671F3BC812}"/>
              </a:ext>
            </a:extLst>
          </p:cNvPr>
          <p:cNvSpPr/>
          <p:nvPr userDrawn="1"/>
        </p:nvSpPr>
        <p:spPr>
          <a:xfrm>
            <a:off x="645268" y="2682685"/>
            <a:ext cx="10901463" cy="1701447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8B41812B-E1B9-4FFF-84F7-94EF84C3826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BC37F2CB-95D9-4820-9EA7-621681E4E0C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EFB44AF8-5111-4ADB-81E8-EF969957DA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642A076A-B46E-4D33-9843-B2D6DD636B6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4B471D44-4A18-48BF-B170-7A05F425490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A00FE15-325D-4A9B-972D-758F9276BC8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C6EB7CC-A416-406F-82BC-BA593E84A1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F9D87DC2-3BDD-415A-86F7-6968680B252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35201C8E-37CC-46E7-956C-F1890F7FF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E17FCAC9-181B-4D3C-B6B8-A3DEF0680FE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D200156A-3DF1-4D29-BECA-FB22E8D7C30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CE1A322E-C91A-4528-842B-A2315A5EF2D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51547036-7A34-46CD-BC6A-4FA297A5E7A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EDB443B1-3FFB-4004-9591-48E7CB2D4E7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5D0BD9FD-EFAC-4F5D-93D0-76BCB4D9DE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268" y="17665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xmlns="" id="{1C4B667A-F5B9-4B38-94F6-03BF42382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269" y="131752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xmlns="" id="{B402CDF9-8EB4-45A5-BADA-2799A7F303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268" y="3338605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xmlns="" id="{45630DA9-E88C-4C89-A7D5-BC2B1F7EB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269" y="287053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xmlns="" id="{651E1A07-2F15-4DA6-9ACC-3797B54A8A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268" y="50939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9" name="文本占位符 2">
            <a:extLst>
              <a:ext uri="{FF2B5EF4-FFF2-40B4-BE49-F238E27FC236}">
                <a16:creationId xmlns:a16="http://schemas.microsoft.com/office/drawing/2014/main" xmlns="" id="{C77E801F-DEEA-4386-BFA1-20ABEA01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269" y="465127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7C5932E-C375-4248-A4C1-581D287B8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26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B4F2FB61-1E45-44FB-9A81-297D5464B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15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D8E1EA6-7CC3-46EA-B5FA-64F0F84884C6}"/>
              </a:ext>
            </a:extLst>
          </p:cNvPr>
          <p:cNvSpPr/>
          <p:nvPr userDrawn="1"/>
        </p:nvSpPr>
        <p:spPr>
          <a:xfrm rot="5400000">
            <a:off x="1832446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4468C7ED-8A5A-43FA-BDB6-175D54A9B4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3162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E1D00151-EA78-43A4-93FA-23AF5E3DB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3714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E2E57F-8A21-4D2C-9F27-2C90BE8331C9}"/>
              </a:ext>
            </a:extLst>
          </p:cNvPr>
          <p:cNvSpPr/>
          <p:nvPr userDrawn="1"/>
        </p:nvSpPr>
        <p:spPr>
          <a:xfrm rot="5400000">
            <a:off x="4649945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3BA44F6D-9A26-47B7-8377-414AF4BD22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1213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5F8834E-0EF9-4BF3-8BA3-7FE617C6878A}"/>
              </a:ext>
            </a:extLst>
          </p:cNvPr>
          <p:cNvSpPr/>
          <p:nvPr userDrawn="1"/>
        </p:nvSpPr>
        <p:spPr>
          <a:xfrm rot="5400000">
            <a:off x="7467444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744D0C1C-BD3F-4A96-A5B0-A62E7DF8DC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7667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D70E2AA5-859A-4BED-89CE-ABE68F1A0E99}"/>
              </a:ext>
            </a:extLst>
          </p:cNvPr>
          <p:cNvSpPr/>
          <p:nvPr userDrawn="1"/>
        </p:nvSpPr>
        <p:spPr>
          <a:xfrm rot="5400000">
            <a:off x="10343898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6FE4A9D-1E08-4472-B682-8F17F3B16E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279949DB-3492-4103-92CB-11F145763ACB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37C4000D-C859-43E4-9FFE-3E9253CA697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96E6407-937E-4FCB-AE60-66D387071F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853D436-242B-4534-ACC7-2CA69C8C284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28AF51C7-CEF5-4064-A62D-5E596C3B6ED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99CF716D-BE03-44A5-BDBC-38B63DFB15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5C7F1DEB-04FE-47A8-AE55-E5725FC1BD1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89CBBD1C-ECEE-4F03-9154-2B67123B6D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574A7864-4A08-4F3B-BEF6-903122138AE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FCF32CBD-3188-421E-A175-62433A74C4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占位符 4">
            <a:extLst>
              <a:ext uri="{FF2B5EF4-FFF2-40B4-BE49-F238E27FC236}">
                <a16:creationId xmlns:a16="http://schemas.microsoft.com/office/drawing/2014/main" xmlns="" id="{22F067C1-EE02-43F9-ABFD-7669E42D6A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20661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D45E00-96E3-4282-8352-9BE51705FA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8160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545A88F0-2C58-4A5D-A5D6-38E609532D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4614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xmlns="" id="{56AC7721-BE77-48FD-BB6C-4C986607772D}"/>
              </a:ext>
            </a:extLst>
          </p:cNvPr>
          <p:cNvCxnSpPr>
            <a:cxnSpLocks/>
          </p:cNvCxnSpPr>
          <p:nvPr userDrawn="1"/>
        </p:nvCxnSpPr>
        <p:spPr>
          <a:xfrm>
            <a:off x="328525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570D0504-8C33-4851-8472-27D3D3DF73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0ABE7ADB-F422-40CF-9852-2CF7E645AA91}"/>
              </a:ext>
            </a:extLst>
          </p:cNvPr>
          <p:cNvCxnSpPr>
            <a:cxnSpLocks/>
          </p:cNvCxnSpPr>
          <p:nvPr userDrawn="1"/>
        </p:nvCxnSpPr>
        <p:spPr>
          <a:xfrm>
            <a:off x="8936658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4448BB9C-630A-48D7-B079-7441B4C6BAF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383FD332-6E6E-4431-9E8F-01C3FDFAA24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4A63CBAE-C235-4F5A-9239-CD62842C235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B78E0C67-607D-419D-9028-4E8E8E87B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93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729CEE-E5E9-4310-A57C-C5004B3FF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080" b="24749"/>
          <a:stretch/>
        </p:blipFill>
        <p:spPr>
          <a:xfrm>
            <a:off x="0" y="1006205"/>
            <a:ext cx="12192000" cy="24805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E988AC0-D36F-486B-8E0D-D7DF08A9ACDB}"/>
              </a:ext>
            </a:extLst>
          </p:cNvPr>
          <p:cNvSpPr/>
          <p:nvPr userDrawn="1"/>
        </p:nvSpPr>
        <p:spPr>
          <a:xfrm>
            <a:off x="-19893" y="1011748"/>
            <a:ext cx="12191998" cy="2474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39EED65-B850-44A2-B0C7-89B691B72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696" y="1755015"/>
            <a:ext cx="10034608" cy="1308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altLang="zh-CN" sz="7000" b="1" i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</a:lstStyle>
          <a:p>
            <a:pPr lvl="0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 honest rather clever.</a:t>
            </a:r>
            <a:endParaRPr lang="zh-CN" altLang="en-US" dirty="0"/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AFC9B95C-6D59-4409-8486-591BEEFCE2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6907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A70B1CA-1B6F-476A-8908-1189AE49AD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7609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:a16="http://schemas.microsoft.com/office/drawing/2014/main" xmlns="" id="{902A778F-3D26-400C-92CC-4A63E17A26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8311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F3B53F47-9960-43F2-A702-BBD1A17C992C}"/>
              </a:ext>
            </a:extLst>
          </p:cNvPr>
          <p:cNvSpPr txBox="1"/>
          <p:nvPr userDrawn="1"/>
        </p:nvSpPr>
        <p:spPr>
          <a:xfrm>
            <a:off x="285794" y="1362052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D41C22A-CB36-4A9F-B809-0CA7D6A7A081}"/>
              </a:ext>
            </a:extLst>
          </p:cNvPr>
          <p:cNvSpPr txBox="1"/>
          <p:nvPr userDrawn="1"/>
        </p:nvSpPr>
        <p:spPr>
          <a:xfrm rot="10800000">
            <a:off x="10377800" y="2276629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C2C8BDA-43DD-4B67-AC3F-2182F1B4691B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C00AF225-C036-45D6-B6F4-A4201AA801D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3A03448-7654-4565-8CD2-7B1F375EA03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4FA7CA5-A5D3-4549-8C9E-44F20252117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929F95C-9E0B-46D3-B460-F8A6EE3184D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2A076955-E330-4FE7-9000-AC1D8D3D6E3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DDA0AD83-6311-426E-BCEC-E92103D40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CB82101E-0B43-45C7-9FDA-1A1101FFFFB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DC9EB3F0-5C0D-4115-BB5A-0CCF6B0FB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F445ED4-3B25-4140-A2D2-F8CDDC7AF64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F926F318-7755-4938-9E22-9330143BC9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EFB2FC0C-5459-4551-8468-A5B22021640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177C614-EB12-4115-9A6F-8D478210EEC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9AAA9590-7E28-4433-8A63-B1DF5CABA34C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A60E2CA1-3B89-4FBD-938A-56BEAD1A7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324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13E42DA-D8E0-44E3-A647-FBF93C2A019E}"/>
              </a:ext>
            </a:extLst>
          </p:cNvPr>
          <p:cNvSpPr/>
          <p:nvPr userDrawn="1"/>
        </p:nvSpPr>
        <p:spPr>
          <a:xfrm>
            <a:off x="0" y="1481365"/>
            <a:ext cx="7987690" cy="3813562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663406EA-4585-4C0F-8023-BC986B42FD38}"/>
              </a:ext>
            </a:extLst>
          </p:cNvPr>
          <p:cNvSpPr txBox="1"/>
          <p:nvPr userDrawn="1"/>
        </p:nvSpPr>
        <p:spPr>
          <a:xfrm>
            <a:off x="285794" y="1714040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ECCE60EA-7EB4-46F0-85CF-167AF3938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90" y="1480099"/>
            <a:ext cx="4204308" cy="381419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9DAE8E3-4A08-4C44-99C0-7410007F76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739" y="2432171"/>
            <a:ext cx="7345681" cy="2505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与其用华丽的外衣装饰自己，</a:t>
            </a:r>
            <a:endParaRPr lang="en-US" altLang="zh-CN"/>
          </a:p>
          <a:p>
            <a:pPr lvl="0"/>
            <a:r>
              <a:rPr lang="zh-CN" altLang="en-US"/>
              <a:t>不如用知识武装自己。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22ED6057-7BC8-480C-86AE-B533B05F05A9}"/>
              </a:ext>
            </a:extLst>
          </p:cNvPr>
          <p:cNvSpPr txBox="1"/>
          <p:nvPr userDrawn="1"/>
        </p:nvSpPr>
        <p:spPr>
          <a:xfrm rot="10800000">
            <a:off x="6096000" y="3494055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5" name="图形 18">
            <a:extLst>
              <a:ext uri="{FF2B5EF4-FFF2-40B4-BE49-F238E27FC236}">
                <a16:creationId xmlns:a16="http://schemas.microsoft.com/office/drawing/2014/main" xmlns="" id="{81844183-F2DA-4640-AB0C-7347C3C5A1CF}"/>
              </a:ext>
            </a:extLst>
          </p:cNvPr>
          <p:cNvSpPr/>
          <p:nvPr/>
        </p:nvSpPr>
        <p:spPr>
          <a:xfrm>
            <a:off x="216469" y="2152244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23">
            <a:extLst>
              <a:ext uri="{FF2B5EF4-FFF2-40B4-BE49-F238E27FC236}">
                <a16:creationId xmlns:a16="http://schemas.microsoft.com/office/drawing/2014/main" xmlns="" id="{4B597A60-D902-46BF-A351-F80E3720A3E5}"/>
              </a:ext>
            </a:extLst>
          </p:cNvPr>
          <p:cNvSpPr/>
          <p:nvPr/>
        </p:nvSpPr>
        <p:spPr>
          <a:xfrm flipV="1">
            <a:off x="216469" y="3825633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C5E77512-C23E-492D-A88C-78CADADF9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4650" y="4292213"/>
            <a:ext cx="2012040" cy="486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马克思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8DD383ED-4DA8-4779-9C3A-32F722B6D6C9}"/>
              </a:ext>
            </a:extLst>
          </p:cNvPr>
          <p:cNvCxnSpPr>
            <a:cxnSpLocks/>
          </p:cNvCxnSpPr>
          <p:nvPr userDrawn="1"/>
        </p:nvCxnSpPr>
        <p:spPr>
          <a:xfrm>
            <a:off x="5196840" y="4535403"/>
            <a:ext cx="10795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8C458AAB-396E-4B85-81CC-098A10D1E8D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FC167AE2-D0AE-4FE3-B87B-281292426FE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69BFF322-240F-4245-9285-BB8B8EDD15B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05AD83B-419C-4FFC-97A0-0DAD57F1BE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DCB75261-D6AF-4EAF-A520-70856501D0EC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531EE03-6E6C-4883-846C-29272CEC423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2E0F0B0A-F0BF-4376-B3AD-315E35567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A3D5FBC-2F75-47D6-A125-E2416023EC0B}"/>
              </a:ext>
            </a:extLst>
          </p:cNvPr>
          <p:cNvGrpSpPr/>
          <p:nvPr userDrawn="1"/>
        </p:nvGrpSpPr>
        <p:grpSpPr>
          <a:xfrm>
            <a:off x="660400" y="771820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02D46EE7-C35D-4FD1-A62B-E3E31B5DDFA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66D4A24A-9571-4DD1-9FB8-FC60951E3EC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C88DFF55-861A-4F97-9B12-BABB5A6820E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3FA1C34-9B7B-40D8-92D9-1A6F6C259D6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7F0CE34A-F0CF-4789-ACCC-03E468DFAB8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9090905-75B1-4A75-9897-3AB79A0598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50AF4DB8-0AC9-4BA3-A456-A30CCE759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68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44DE9CE-B70B-487F-B526-378916BE8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145CD69-1B76-460C-87E4-5F4DF75DC6B1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xmlns="" id="{58780745-A430-4636-9D4A-F74723F5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8964" y="0"/>
            <a:ext cx="12209929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2D62B7A8-779B-4BF1-93F5-6C5C377B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3216" y="2303462"/>
            <a:ext cx="8185569" cy="265747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lang="en-US" sz="4000" b="1" i="0" smtClean="0">
                <a:solidFill>
                  <a:schemeClr val="bg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Try not to become a man of success but rather try to become a man of value.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C4E5DF74-DAA0-4BAE-AAA0-C1EFC6CA0A89}"/>
              </a:ext>
            </a:extLst>
          </p:cNvPr>
          <p:cNvSpPr txBox="1"/>
          <p:nvPr userDrawn="1"/>
        </p:nvSpPr>
        <p:spPr>
          <a:xfrm>
            <a:off x="9607759" y="1747837"/>
            <a:ext cx="1595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BB70EFA4-E848-471C-B9B3-AFC9F21202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3216" y="4776787"/>
            <a:ext cx="17399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 —— A. Einstein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1154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数据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700DCB6-C6C2-43DB-8312-B37D68A9A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433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30+</a:t>
            </a:r>
            <a:endParaRPr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xmlns="" id="{CE924D73-F0B7-4957-8ECF-9B4394669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52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105+</a:t>
            </a:r>
            <a:endParaRPr lang="zh-CN" altLang="en-US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xmlns="" id="{2BA0317F-9F58-47BC-A2B7-C5BC9DFE7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66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650+</a:t>
            </a:r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xmlns="" id="{3E4DC5C4-DDD4-4744-8A26-170785BEA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086" y="2542038"/>
            <a:ext cx="1761785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科研成果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53C82504-605F-4E80-994C-E542E1F989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7158" y="2542038"/>
            <a:ext cx="1761784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荣誉奖项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DD282D57-1E88-4443-8E73-665320A608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3160" y="2542038"/>
            <a:ext cx="2109118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教职工团队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A9F51F22-0BA5-432A-A44B-E99DEAE919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7691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D59BE1C4-D1AD-468C-9C2A-7A32442E7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5356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xmlns="" id="{199C4223-3CD7-4E59-AE64-00F5EE4BC7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21233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78961D2A-7DD0-4992-838A-FD5884C0923C}"/>
              </a:ext>
            </a:extLst>
          </p:cNvPr>
          <p:cNvCxnSpPr>
            <a:cxnSpLocks/>
          </p:cNvCxnSpPr>
          <p:nvPr userDrawn="1"/>
        </p:nvCxnSpPr>
        <p:spPr>
          <a:xfrm>
            <a:off x="7983415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DC5463C1-DC2E-496E-8791-F87CDA169EB2}"/>
              </a:ext>
            </a:extLst>
          </p:cNvPr>
          <p:cNvCxnSpPr>
            <a:cxnSpLocks/>
          </p:cNvCxnSpPr>
          <p:nvPr userDrawn="1"/>
        </p:nvCxnSpPr>
        <p:spPr>
          <a:xfrm>
            <a:off x="4291090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13476E6E-DEF3-43AA-9961-A1FF3367711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2869795F-90FA-4C87-AF30-E2F264EC01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54BBCB4D-0DF6-4839-B87A-F66C10BCE0F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652D438B-96A5-4901-8DE5-8A8EA3017F0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6AC01A5F-1B74-4EE4-9C69-61FC7D37CB3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695EE7F-FE1C-4E13-83D9-E2B2AC8EADE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B50EEAAC-3BAF-44DD-9541-5D863BBEA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F5C7B6D9-30C7-4C5A-9425-CCD72D03522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76F11080-D54E-48D2-AA14-E08CB7522B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C1C9E3A-AC5A-4E97-B9F8-2347A5263F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AA493F83-F4F2-4C60-BCE1-736D8077F81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46DCAC4A-DF60-446F-BE93-EB1092736B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2748C790-093D-41E5-A974-F5F49DB13ED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96BEC2F-F8A4-4E7E-AB3C-8235F22431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55CC9D51-4397-4FA9-A5E6-09FFCE60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863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论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3786C7D-FD56-4148-BB3D-38873E442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5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xmlns="" id="{236652CD-187C-40EE-B7FF-64578FC55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8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观点一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1BD084A7-8A7D-4110-A728-092F3CB38EDF}"/>
              </a:ext>
            </a:extLst>
          </p:cNvPr>
          <p:cNvCxnSpPr>
            <a:cxnSpLocks/>
          </p:cNvCxnSpPr>
          <p:nvPr userDrawn="1"/>
        </p:nvCxnSpPr>
        <p:spPr>
          <a:xfrm>
            <a:off x="20898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2">
            <a:extLst>
              <a:ext uri="{FF2B5EF4-FFF2-40B4-BE49-F238E27FC236}">
                <a16:creationId xmlns:a16="http://schemas.microsoft.com/office/drawing/2014/main" xmlns="" id="{AFC71E74-D37E-4B56-8410-133A380D2D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98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515406B2-240E-4C37-B7CF-F917730B0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86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59338200-4359-4649-AB4D-F849F5F6FA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89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观点二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D2E03FEF-4F33-40B7-BD7C-286266F99764}"/>
              </a:ext>
            </a:extLst>
          </p:cNvPr>
          <p:cNvCxnSpPr>
            <a:cxnSpLocks/>
          </p:cNvCxnSpPr>
          <p:nvPr userDrawn="1"/>
        </p:nvCxnSpPr>
        <p:spPr>
          <a:xfrm>
            <a:off x="75889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AB621101-C88A-49E4-9609-7F9AEF28A6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9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xmlns="" id="{E28DA1E7-DF9E-4C6E-A1A5-F427F6FC3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5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xmlns="" id="{E31D833C-1698-4AC4-AD4A-F187FF2E1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98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观点三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F3A5647-021B-4CAA-83E3-F19FA1C4B6FD}"/>
              </a:ext>
            </a:extLst>
          </p:cNvPr>
          <p:cNvCxnSpPr>
            <a:cxnSpLocks/>
          </p:cNvCxnSpPr>
          <p:nvPr userDrawn="1"/>
        </p:nvCxnSpPr>
        <p:spPr>
          <a:xfrm>
            <a:off x="20898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E128E30A-4377-4665-8100-C8764833E6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898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BAA02018-ABA1-4630-BE84-0CA0E4C68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86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3CA1FB19-9ED1-4069-9C0D-115A8AB8D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9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观点四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EF46DD5E-38FC-476C-844C-25286034FCFD}"/>
              </a:ext>
            </a:extLst>
          </p:cNvPr>
          <p:cNvCxnSpPr>
            <a:cxnSpLocks/>
          </p:cNvCxnSpPr>
          <p:nvPr userDrawn="1"/>
        </p:nvCxnSpPr>
        <p:spPr>
          <a:xfrm>
            <a:off x="75889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CF49E1ED-C805-41DE-A1B5-ECE4CEA465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9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9979868E-DC34-4294-B339-84C8DD80484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59E82BE3-3607-45A3-AA4F-CFF36DD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903E9A9A-CB64-4D27-A2A4-8D1C2068E3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A5823FF5-3ACF-496C-9651-7E99F6E15FF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BFB03180-BF40-4A51-B5DE-27995207CB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FA25296A-5D29-4DBD-9B2A-4562D948EE7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6" name="文本占位符 22">
            <a:extLst>
              <a:ext uri="{FF2B5EF4-FFF2-40B4-BE49-F238E27FC236}">
                <a16:creationId xmlns:a16="http://schemas.microsoft.com/office/drawing/2014/main" xmlns="" id="{5EF22D6C-6551-468A-8F15-37D1823F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377F194B-0346-49E7-B68D-1BE974B6694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091D5FF8-CE13-4687-A224-A5CAB09C0EB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E0C0113-6E68-49BF-B8D3-DA5B48FAD51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E206F3F5-8C18-431F-9A1F-F1A7B6E8259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7BA675C3-045F-4664-A0FE-CBC8BF39EFC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041691DB-DCEE-4804-A05A-D82885DD5E3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F309B8A-2612-4B56-8E92-2BF9FCC8E67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D5502F7B-9CDD-436C-8B9B-988E13C19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447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90CBE6D-1C74-485C-A812-B0247FF4BE8C}"/>
              </a:ext>
            </a:extLst>
          </p:cNvPr>
          <p:cNvSpPr txBox="1"/>
          <p:nvPr userDrawn="1"/>
        </p:nvSpPr>
        <p:spPr>
          <a:xfrm>
            <a:off x="843152" y="275652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5FA9B9-D86C-4622-814C-0219F6B6E26C}"/>
              </a:ext>
            </a:extLst>
          </p:cNvPr>
          <p:cNvSpPr txBox="1"/>
          <p:nvPr userDrawn="1"/>
        </p:nvSpPr>
        <p:spPr>
          <a:xfrm>
            <a:off x="10479209" y="275652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8A62864-4DF4-42BD-B0B3-3D2CD86D365F}"/>
              </a:ext>
            </a:extLst>
          </p:cNvPr>
          <p:cNvSpPr txBox="1"/>
          <p:nvPr userDrawn="1"/>
        </p:nvSpPr>
        <p:spPr>
          <a:xfrm>
            <a:off x="2667771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E0A5D09-C3DB-4997-A742-4CC580F1136A}"/>
              </a:ext>
            </a:extLst>
          </p:cNvPr>
          <p:cNvSpPr txBox="1"/>
          <p:nvPr userDrawn="1"/>
        </p:nvSpPr>
        <p:spPr>
          <a:xfrm>
            <a:off x="4620630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8B6FBABD-2A94-4E45-B79A-102A50F1CB5D}"/>
              </a:ext>
            </a:extLst>
          </p:cNvPr>
          <p:cNvSpPr txBox="1"/>
          <p:nvPr userDrawn="1"/>
        </p:nvSpPr>
        <p:spPr>
          <a:xfrm>
            <a:off x="6573489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45C4110-F670-4873-9C2B-25B699167271}"/>
              </a:ext>
            </a:extLst>
          </p:cNvPr>
          <p:cNvSpPr txBox="1"/>
          <p:nvPr userDrawn="1"/>
        </p:nvSpPr>
        <p:spPr>
          <a:xfrm>
            <a:off x="8526348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4AA98DE4-495E-4F3F-A2F8-09897BF2099E}"/>
              </a:ext>
            </a:extLst>
          </p:cNvPr>
          <p:cNvSpPr/>
          <p:nvPr userDrawn="1"/>
        </p:nvSpPr>
        <p:spPr>
          <a:xfrm>
            <a:off x="1030382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xmlns="" id="{DAA046D2-8823-4743-876B-511D4F995FFF}"/>
              </a:ext>
            </a:extLst>
          </p:cNvPr>
          <p:cNvSpPr/>
          <p:nvPr userDrawn="1"/>
        </p:nvSpPr>
        <p:spPr>
          <a:xfrm>
            <a:off x="2919121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xmlns="" id="{6E409CC2-7D98-4940-9531-088DF7657C5E}"/>
              </a:ext>
            </a:extLst>
          </p:cNvPr>
          <p:cNvSpPr/>
          <p:nvPr userDrawn="1"/>
        </p:nvSpPr>
        <p:spPr>
          <a:xfrm>
            <a:off x="4871980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xmlns="" id="{399172E8-81DC-45EC-9DA8-7CD0AECEE891}"/>
              </a:ext>
            </a:extLst>
          </p:cNvPr>
          <p:cNvSpPr/>
          <p:nvPr userDrawn="1"/>
        </p:nvSpPr>
        <p:spPr>
          <a:xfrm>
            <a:off x="682483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xmlns="" id="{EF01A96B-2D35-45C7-9A99-DA400A932B0C}"/>
              </a:ext>
            </a:extLst>
          </p:cNvPr>
          <p:cNvSpPr/>
          <p:nvPr userDrawn="1"/>
        </p:nvSpPr>
        <p:spPr>
          <a:xfrm>
            <a:off x="8777698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xmlns="" id="{4C598C75-D83D-47AB-B6B5-53514EAAC0EF}"/>
              </a:ext>
            </a:extLst>
          </p:cNvPr>
          <p:cNvSpPr/>
          <p:nvPr userDrawn="1"/>
        </p:nvSpPr>
        <p:spPr>
          <a:xfrm>
            <a:off x="1079467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473C875-02E2-4884-99F7-C9C8380B19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2194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769A8772-B5CF-4738-979E-454706740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4764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8D22D74-D038-4359-9F10-B57740134C09}"/>
              </a:ext>
            </a:extLst>
          </p:cNvPr>
          <p:cNvSpPr/>
          <p:nvPr userDrawn="1"/>
        </p:nvSpPr>
        <p:spPr>
          <a:xfrm rot="5400000">
            <a:off x="2519484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95D851B-9680-40A6-B9D6-13613B332C4D}"/>
              </a:ext>
            </a:extLst>
          </p:cNvPr>
          <p:cNvSpPr/>
          <p:nvPr userDrawn="1"/>
        </p:nvSpPr>
        <p:spPr>
          <a:xfrm rot="5400000">
            <a:off x="6073141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BCECCF6-85E4-4D9A-B5AB-B91AFA2481A1}"/>
              </a:ext>
            </a:extLst>
          </p:cNvPr>
          <p:cNvSpPr/>
          <p:nvPr userDrawn="1"/>
        </p:nvSpPr>
        <p:spPr>
          <a:xfrm rot="5400000">
            <a:off x="9626797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xmlns="" id="{146F2D70-CCA0-474A-8B5A-25F60DD3C8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15851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:a16="http://schemas.microsoft.com/office/drawing/2014/main" xmlns="" id="{6F7EC56F-708E-4807-8869-DF7E9DA7152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9508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xmlns="" id="{FF6A6D04-2DCB-4B76-8350-B80A9CEC6A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8421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请在此输入对此内容的简短文字描述，更好表达你的观点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:a16="http://schemas.microsoft.com/office/drawing/2014/main" xmlns="" id="{7CA75DBD-452D-4B04-921E-ECD277CDE8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2078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4E890E3-C50F-4017-B814-CCCA6068505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33C08950-84D7-4B06-8D75-CEF5462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29341EA-283B-4611-9FEC-873A7E581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75E8236-C215-4E5B-A9C5-33090D819CC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5CC41AB-0BC7-454E-81D4-C4397DE8F01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D4BD46D7-C980-4001-99AC-E230FD88832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2" name="文本占位符 22">
            <a:extLst>
              <a:ext uri="{FF2B5EF4-FFF2-40B4-BE49-F238E27FC236}">
                <a16:creationId xmlns:a16="http://schemas.microsoft.com/office/drawing/2014/main" xmlns="" id="{30D9E68D-9789-436B-97C4-A8347502C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489547BD-1F4F-485B-B4B9-FC7932CCDCB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27B146A4-3321-40B7-AEB7-BAEB19A4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C5F89809-CB44-4CFB-BCDF-E39B57A86AB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791882C7-982C-4D54-9EB2-77D2ECD5FCE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3FBAD3D0-B16B-465C-A629-3ED4CC2293AA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EE6B21AA-D179-4CE9-910B-E5F79EF73FAB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B67FE3ED-685A-4E93-9AE1-82CB51A03D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533A60DB-E949-4074-9198-62D7E6515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90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奖项荣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>
            <a:extLst>
              <a:ext uri="{FF2B5EF4-FFF2-40B4-BE49-F238E27FC236}">
                <a16:creationId xmlns:a16="http://schemas.microsoft.com/office/drawing/2014/main" xmlns="" id="{CE2CF73C-1B2A-414C-852E-D41FC489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9647" y="1460500"/>
            <a:ext cx="1750804" cy="205309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xmlns="" id="{B6B560A4-1B6A-4A30-96EA-4F877A581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53807" y="1460500"/>
            <a:ext cx="1750804" cy="2053099"/>
          </a:xfrm>
          <a:prstGeom prst="rect">
            <a:avLst/>
          </a:prstGeom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6620D41-457A-465C-91B4-2AC30ABE68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955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774C1F4-4B18-486D-A573-0EBF0B15CFC6}"/>
              </a:ext>
            </a:extLst>
          </p:cNvPr>
          <p:cNvSpPr/>
          <p:nvPr userDrawn="1"/>
        </p:nvSpPr>
        <p:spPr>
          <a:xfrm rot="5400000">
            <a:off x="2490943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085A84DF-3689-461D-9FF5-7833D012C7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15411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5CEF65B4-42C9-4EFB-97BA-C607F8F25531}"/>
              </a:ext>
            </a:extLst>
          </p:cNvPr>
          <p:cNvSpPr/>
          <p:nvPr userDrawn="1"/>
        </p:nvSpPr>
        <p:spPr>
          <a:xfrm rot="5400000">
            <a:off x="6073141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38C8DD2D-E6BA-4301-BA0B-B8AA2EF98C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7609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4F0CC19-EDC9-42B7-AC52-162BA1C46A47}"/>
              </a:ext>
            </a:extLst>
          </p:cNvPr>
          <p:cNvSpPr/>
          <p:nvPr userDrawn="1"/>
        </p:nvSpPr>
        <p:spPr>
          <a:xfrm rot="5400000">
            <a:off x="9655339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4">
            <a:extLst>
              <a:ext uri="{FF2B5EF4-FFF2-40B4-BE49-F238E27FC236}">
                <a16:creationId xmlns:a16="http://schemas.microsoft.com/office/drawing/2014/main" xmlns="" id="{CF6F6A11-9448-490D-8617-44E0844280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9807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AD66A72-9D7D-4D26-8D99-0C40D43557B1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F4E66BAE-CB07-4527-9AE7-19E7C1F6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DCF199D8-E88C-4813-AEAF-B6FF3F4BA60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D28910C-C85F-40B2-AD72-3013BEB0AD2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599F31D8-0F70-4789-9321-DF91FAB7D44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B2C183C8-087E-4A2C-9A18-8AAF004887E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06E14B07-CFF6-4025-ABBE-2760ABF67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BE46024A-AD42-4709-B417-F2C55310CD4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FD91C54D-3CA3-4405-B08F-938AC487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2813880A-D72B-4ACD-83E5-A3CE062C1A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F0A63701-F4ED-4892-AD2F-8F75B44EF09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091BC4B9-8627-4A0B-B75A-EF24013AB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99650" y="1191500"/>
            <a:ext cx="1980198" cy="2322100"/>
          </a:xfrm>
          <a:prstGeom prst="rect">
            <a:avLst/>
          </a:prstGeom>
        </p:spPr>
      </p:pic>
      <p:sp>
        <p:nvSpPr>
          <p:cNvPr id="53" name="文本占位符 2">
            <a:extLst>
              <a:ext uri="{FF2B5EF4-FFF2-40B4-BE49-F238E27FC236}">
                <a16:creationId xmlns:a16="http://schemas.microsoft.com/office/drawing/2014/main" xmlns="" id="{BDE06594-9D02-465D-B134-0FAAAAA166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xmlns="" id="{0D30545A-C053-4C59-AF01-49BD8BCC7B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71351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2C8F8844-2D9C-4804-A55A-948EDE5D944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85638DD3-C3D0-43E8-AEDA-34D034678AB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2C0DBA27-ABA5-4C44-98C6-3AEC8B5792E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带形: 上凸弯 57">
            <a:extLst>
              <a:ext uri="{FF2B5EF4-FFF2-40B4-BE49-F238E27FC236}">
                <a16:creationId xmlns:a16="http://schemas.microsoft.com/office/drawing/2014/main" xmlns="" id="{047D3214-B7D3-4667-BD02-EE888A047955}"/>
              </a:ext>
            </a:extLst>
          </p:cNvPr>
          <p:cNvSpPr/>
          <p:nvPr userDrawn="1"/>
        </p:nvSpPr>
        <p:spPr>
          <a:xfrm>
            <a:off x="4909692" y="2673467"/>
            <a:ext cx="2372617" cy="75553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F49E3B"/>
              </a:gs>
              <a:gs pos="100000">
                <a:srgbClr val="FDDFB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带形: 上凸弯 58">
            <a:extLst>
              <a:ext uri="{FF2B5EF4-FFF2-40B4-BE49-F238E27FC236}">
                <a16:creationId xmlns:a16="http://schemas.microsoft.com/office/drawing/2014/main" xmlns="" id="{B72C83D0-3DB2-46ED-8222-0E963824291B}"/>
              </a:ext>
            </a:extLst>
          </p:cNvPr>
          <p:cNvSpPr/>
          <p:nvPr userDrawn="1"/>
        </p:nvSpPr>
        <p:spPr>
          <a:xfrm>
            <a:off x="1521179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728991"/>
              </a:gs>
              <a:gs pos="100000">
                <a:srgbClr val="EE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带形: 上凸弯 59">
            <a:extLst>
              <a:ext uri="{FF2B5EF4-FFF2-40B4-BE49-F238E27FC236}">
                <a16:creationId xmlns:a16="http://schemas.microsoft.com/office/drawing/2014/main" xmlns="" id="{7D15A46F-7BCB-4F72-AF87-5F717037E478}"/>
              </a:ext>
            </a:extLst>
          </p:cNvPr>
          <p:cNvSpPr/>
          <p:nvPr userDrawn="1"/>
        </p:nvSpPr>
        <p:spPr>
          <a:xfrm>
            <a:off x="8627083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D55729"/>
              </a:gs>
              <a:gs pos="100000">
                <a:srgbClr val="F4C2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A056603-3701-4D0C-A57D-B3937988A33C}"/>
              </a:ext>
            </a:extLst>
          </p:cNvPr>
          <p:cNvSpPr txBox="1"/>
          <p:nvPr userDrawn="1"/>
        </p:nvSpPr>
        <p:spPr>
          <a:xfrm>
            <a:off x="5798637" y="2696188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F49E3B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NO.1</a:t>
            </a:r>
            <a:endParaRPr lang="zh-CN" altLang="en-US" sz="2000" b="1">
              <a:solidFill>
                <a:srgbClr val="F49E3B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A7AEC01-5DED-43A1-A4CC-1849A1DF0B99}"/>
              </a:ext>
            </a:extLst>
          </p:cNvPr>
          <p:cNvSpPr txBox="1"/>
          <p:nvPr userDrawn="1"/>
        </p:nvSpPr>
        <p:spPr>
          <a:xfrm>
            <a:off x="2254270" y="2768430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NO.2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7435A844-B72E-4466-984E-61051822EF46}"/>
              </a:ext>
            </a:extLst>
          </p:cNvPr>
          <p:cNvSpPr txBox="1"/>
          <p:nvPr userDrawn="1"/>
        </p:nvSpPr>
        <p:spPr>
          <a:xfrm>
            <a:off x="9380834" y="2757441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D55729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NO.3</a:t>
            </a:r>
            <a:endParaRPr lang="zh-CN" altLang="en-US" sz="2000" b="1">
              <a:solidFill>
                <a:srgbClr val="D55729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7E29D084-A37D-44BA-BCCB-ABEC66B77E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839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获奖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:a16="http://schemas.microsoft.com/office/drawing/2014/main" xmlns="" id="{80FD87F6-1CFF-4F62-A63F-CFE69F695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968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5">
            <a:extLst>
              <a:ext uri="{FF2B5EF4-FFF2-40B4-BE49-F238E27FC236}">
                <a16:creationId xmlns:a16="http://schemas.microsoft.com/office/drawing/2014/main" xmlns="" id="{11253DA9-A61E-4E20-8288-DB70F5BB6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75434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xmlns="" id="{6400CC38-E0D2-4F3E-BDC6-4E87E3753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xmlns="" id="{6E12ABA1-6F52-4B5E-BF38-0485E9CBAE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8022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5">
            <a:extLst>
              <a:ext uri="{FF2B5EF4-FFF2-40B4-BE49-F238E27FC236}">
                <a16:creationId xmlns:a16="http://schemas.microsoft.com/office/drawing/2014/main" xmlns="" id="{F8B54B61-D2BD-4F52-ACD3-4781FC1D31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3056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1794082F-175A-4035-B6D1-4BD41B898D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4AC6EA2B-EB95-4979-B66A-F715B3B66AA0}"/>
              </a:ext>
            </a:extLst>
          </p:cNvPr>
          <p:cNvGrpSpPr/>
          <p:nvPr userDrawn="1"/>
        </p:nvGrpSpPr>
        <p:grpSpPr>
          <a:xfrm>
            <a:off x="5289125" y="4902342"/>
            <a:ext cx="1613750" cy="431216"/>
            <a:chOff x="4964850" y="4988564"/>
            <a:chExt cx="2262301" cy="6045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A962F3B8-729F-4E12-8B34-B68CD376549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89BC5BFF-78A3-4EFC-BE8F-B4C85BB03E2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xmlns="" id="{78BF1457-6769-44A2-8666-320807B17AAD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3">
                <a:extLst>
                  <a:ext uri="{FF2B5EF4-FFF2-40B4-BE49-F238E27FC236}">
                    <a16:creationId xmlns:a16="http://schemas.microsoft.com/office/drawing/2014/main" xmlns="" id="{D9412ACD-1400-4CBB-BBD8-122814DFF87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3">
                <a:extLst>
                  <a:ext uri="{FF2B5EF4-FFF2-40B4-BE49-F238E27FC236}">
                    <a16:creationId xmlns:a16="http://schemas.microsoft.com/office/drawing/2014/main" xmlns="" id="{6D7A8A93-051F-4ACF-ABC1-9CA9C5C42992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">
                <a:extLst>
                  <a:ext uri="{FF2B5EF4-FFF2-40B4-BE49-F238E27FC236}">
                    <a16:creationId xmlns:a16="http://schemas.microsoft.com/office/drawing/2014/main" xmlns="" id="{10E746B9-8AFF-4AED-978F-E5CCDFE68E03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文本占位符 2">
            <a:extLst>
              <a:ext uri="{FF2B5EF4-FFF2-40B4-BE49-F238E27FC236}">
                <a16:creationId xmlns:a16="http://schemas.microsoft.com/office/drawing/2014/main" xmlns="" id="{94B2DE17-715D-4C4E-8071-B2459EE1D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8702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8EF6D85A-6D70-407F-8434-9333A8831024}"/>
              </a:ext>
            </a:extLst>
          </p:cNvPr>
          <p:cNvGrpSpPr/>
          <p:nvPr userDrawn="1"/>
        </p:nvGrpSpPr>
        <p:grpSpPr>
          <a:xfrm>
            <a:off x="2986995" y="4902342"/>
            <a:ext cx="1613750" cy="431216"/>
            <a:chOff x="4964850" y="4988564"/>
            <a:chExt cx="2262301" cy="604517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D66D64C5-ACD7-4B82-8B91-D57937C8B4D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xmlns="" id="{B0305B2F-7CB9-4D2E-9137-51CF3E7D545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88" name="等腰三角形 3">
                <a:extLst>
                  <a:ext uri="{FF2B5EF4-FFF2-40B4-BE49-F238E27FC236}">
                    <a16:creationId xmlns:a16="http://schemas.microsoft.com/office/drawing/2014/main" xmlns="" id="{F34D9BEF-3234-490D-8891-3CD4597C6A05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3">
                <a:extLst>
                  <a:ext uri="{FF2B5EF4-FFF2-40B4-BE49-F238E27FC236}">
                    <a16:creationId xmlns:a16="http://schemas.microsoft.com/office/drawing/2014/main" xmlns="" id="{426232BA-BDB6-4A27-AC96-FC4ED77363BF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3">
                <a:extLst>
                  <a:ext uri="{FF2B5EF4-FFF2-40B4-BE49-F238E27FC236}">
                    <a16:creationId xmlns:a16="http://schemas.microsoft.com/office/drawing/2014/main" xmlns="" id="{24277F92-75E3-4AC5-8EEA-FABCC55295DD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3">
                <a:extLst>
                  <a:ext uri="{FF2B5EF4-FFF2-40B4-BE49-F238E27FC236}">
                    <a16:creationId xmlns:a16="http://schemas.microsoft.com/office/drawing/2014/main" xmlns="" id="{052BF5A0-DD4D-43B0-AD68-5D7324E2A0E0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" name="文本占位符 2">
            <a:extLst>
              <a:ext uri="{FF2B5EF4-FFF2-40B4-BE49-F238E27FC236}">
                <a16:creationId xmlns:a16="http://schemas.microsoft.com/office/drawing/2014/main" xmlns="" id="{82A84F96-F82A-4BB2-BAF6-8D34177B4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9125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xmlns="" id="{E16C2948-ACC8-4B54-9EA3-43A17DFD8AD9}"/>
              </a:ext>
            </a:extLst>
          </p:cNvPr>
          <p:cNvGrpSpPr/>
          <p:nvPr userDrawn="1"/>
        </p:nvGrpSpPr>
        <p:grpSpPr>
          <a:xfrm>
            <a:off x="939097" y="4902342"/>
            <a:ext cx="1613750" cy="431216"/>
            <a:chOff x="4964850" y="4988564"/>
            <a:chExt cx="2262301" cy="604517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D701EE2D-F759-43B6-89F3-587C9F810B82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xmlns="" id="{3BC66AE1-997B-4A88-90A1-B73134644648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96" name="等腰三角形 3">
                <a:extLst>
                  <a:ext uri="{FF2B5EF4-FFF2-40B4-BE49-F238E27FC236}">
                    <a16:creationId xmlns:a16="http://schemas.microsoft.com/office/drawing/2014/main" xmlns="" id="{6938BFA0-E76A-4D31-9BEB-7040DC68425C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3">
                <a:extLst>
                  <a:ext uri="{FF2B5EF4-FFF2-40B4-BE49-F238E27FC236}">
                    <a16:creationId xmlns:a16="http://schemas.microsoft.com/office/drawing/2014/main" xmlns="" id="{194A1486-0832-4533-983D-E5DA87DA14B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3">
                <a:extLst>
                  <a:ext uri="{FF2B5EF4-FFF2-40B4-BE49-F238E27FC236}">
                    <a16:creationId xmlns:a16="http://schemas.microsoft.com/office/drawing/2014/main" xmlns="" id="{76B43486-9889-4323-B3FF-F8BE537A8127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3">
                <a:extLst>
                  <a:ext uri="{FF2B5EF4-FFF2-40B4-BE49-F238E27FC236}">
                    <a16:creationId xmlns:a16="http://schemas.microsoft.com/office/drawing/2014/main" xmlns="" id="{0DCF5E12-944E-4046-9993-583162A668D8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占位符 2">
            <a:extLst>
              <a:ext uri="{FF2B5EF4-FFF2-40B4-BE49-F238E27FC236}">
                <a16:creationId xmlns:a16="http://schemas.microsoft.com/office/drawing/2014/main" xmlns="" id="{E85DD643-F239-4818-97D9-D06A07131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39181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5AEE03B5-F33E-45C6-9846-C64A899E51CF}"/>
              </a:ext>
            </a:extLst>
          </p:cNvPr>
          <p:cNvGrpSpPr/>
          <p:nvPr userDrawn="1"/>
        </p:nvGrpSpPr>
        <p:grpSpPr>
          <a:xfrm>
            <a:off x="9639153" y="4902342"/>
            <a:ext cx="1613750" cy="431216"/>
            <a:chOff x="4964850" y="4988564"/>
            <a:chExt cx="2262301" cy="604517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AFE6BC37-0B2D-4A88-9E39-8CF193CAC959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="" id="{CCB4D6C9-51F0-4D97-8B31-16447B3E3B06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04" name="等腰三角形 3">
                <a:extLst>
                  <a:ext uri="{FF2B5EF4-FFF2-40B4-BE49-F238E27FC236}">
                    <a16:creationId xmlns:a16="http://schemas.microsoft.com/office/drawing/2014/main" xmlns="" id="{DFC82012-6922-49E6-AA31-D0153EC12E09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3">
                <a:extLst>
                  <a:ext uri="{FF2B5EF4-FFF2-40B4-BE49-F238E27FC236}">
                    <a16:creationId xmlns:a16="http://schemas.microsoft.com/office/drawing/2014/main" xmlns="" id="{BA1B12BC-6039-4B29-9C48-ADE7E4FB5B6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3">
                <a:extLst>
                  <a:ext uri="{FF2B5EF4-FFF2-40B4-BE49-F238E27FC236}">
                    <a16:creationId xmlns:a16="http://schemas.microsoft.com/office/drawing/2014/main" xmlns="" id="{CAFD3CCE-72FA-4DCD-ABF7-D953B2BA16A9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3">
                <a:extLst>
                  <a:ext uri="{FF2B5EF4-FFF2-40B4-BE49-F238E27FC236}">
                    <a16:creationId xmlns:a16="http://schemas.microsoft.com/office/drawing/2014/main" xmlns="" id="{000E2B69-9225-4EA1-85B9-E6B882231AAA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8" name="文本占位符 2">
            <a:extLst>
              <a:ext uri="{FF2B5EF4-FFF2-40B4-BE49-F238E27FC236}">
                <a16:creationId xmlns:a16="http://schemas.microsoft.com/office/drawing/2014/main" xmlns="" id="{CA3CB246-30BC-45ED-8FA8-F9F4ED7A42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128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xmlns="" id="{1CA0D65F-049B-49E3-8F9F-6CE08914107B}"/>
              </a:ext>
            </a:extLst>
          </p:cNvPr>
          <p:cNvGrpSpPr/>
          <p:nvPr userDrawn="1"/>
        </p:nvGrpSpPr>
        <p:grpSpPr>
          <a:xfrm>
            <a:off x="7591255" y="4902342"/>
            <a:ext cx="1613750" cy="431216"/>
            <a:chOff x="4964850" y="4988564"/>
            <a:chExt cx="2262301" cy="604517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797FBFB8-33BE-4F14-9D10-E48057682E9D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xmlns="" id="{6070AA7A-D6E1-47FB-BF78-0320C248D71E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12" name="等腰三角形 3">
                <a:extLst>
                  <a:ext uri="{FF2B5EF4-FFF2-40B4-BE49-F238E27FC236}">
                    <a16:creationId xmlns:a16="http://schemas.microsoft.com/office/drawing/2014/main" xmlns="" id="{3B167543-4D07-4D50-B3AE-45CFAFEF89DB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3">
                <a:extLst>
                  <a:ext uri="{FF2B5EF4-FFF2-40B4-BE49-F238E27FC236}">
                    <a16:creationId xmlns:a16="http://schemas.microsoft.com/office/drawing/2014/main" xmlns="" id="{FBD6FC01-555B-4FAE-A81F-E4224634B49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3">
                <a:extLst>
                  <a:ext uri="{FF2B5EF4-FFF2-40B4-BE49-F238E27FC236}">
                    <a16:creationId xmlns:a16="http://schemas.microsoft.com/office/drawing/2014/main" xmlns="" id="{F1520B45-8C3F-46A0-AB43-39CCF9559BAE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3">
                <a:extLst>
                  <a:ext uri="{FF2B5EF4-FFF2-40B4-BE49-F238E27FC236}">
                    <a16:creationId xmlns:a16="http://schemas.microsoft.com/office/drawing/2014/main" xmlns="" id="{1E61134B-CEE3-444D-B142-ED5B9A7080A1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100E887B-E160-4485-B86F-C1C19DECB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555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章节介绍页</a:t>
            </a:r>
          </a:p>
        </p:txBody>
      </p:sp>
    </p:spTree>
    <p:extLst>
      <p:ext uri="{BB962C8B-B14F-4D97-AF65-F5344CB8AC3E}">
        <p14:creationId xmlns:p14="http://schemas.microsoft.com/office/powerpoint/2010/main" xmlns="" val="407615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7BC59A0F-F550-4C1F-8DD0-47324B83CE94}"/>
              </a:ext>
            </a:extLst>
          </p:cNvPr>
          <p:cNvSpPr/>
          <p:nvPr userDrawn="1"/>
        </p:nvSpPr>
        <p:spPr>
          <a:xfrm>
            <a:off x="2805847" y="1857072"/>
            <a:ext cx="3630352" cy="3630352"/>
          </a:xfrm>
          <a:prstGeom prst="ellipse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D5D58064-B959-4785-9784-41CD8D8B33A9}"/>
              </a:ext>
            </a:extLst>
          </p:cNvPr>
          <p:cNvSpPr/>
          <p:nvPr userDrawn="1"/>
        </p:nvSpPr>
        <p:spPr>
          <a:xfrm>
            <a:off x="5764947" y="1857072"/>
            <a:ext cx="3630352" cy="3630352"/>
          </a:xfrm>
          <a:prstGeom prst="ellipse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xmlns="" id="{9CCEFFD3-06D9-49B4-A7F4-9ACA696D7901}"/>
              </a:ext>
            </a:extLst>
          </p:cNvPr>
          <p:cNvSpPr/>
          <p:nvPr userDrawn="1"/>
        </p:nvSpPr>
        <p:spPr>
          <a:xfrm>
            <a:off x="5768123" y="2625225"/>
            <a:ext cx="668077" cy="2094047"/>
          </a:xfrm>
          <a:custGeom>
            <a:avLst/>
            <a:gdLst>
              <a:gd name="connsiteX0" fmla="*/ 334039 w 668077"/>
              <a:gd name="connsiteY0" fmla="*/ 0 h 2094047"/>
              <a:gd name="connsiteX1" fmla="*/ 358074 w 668077"/>
              <a:gd name="connsiteY1" fmla="*/ 32141 h 2094047"/>
              <a:gd name="connsiteX2" fmla="*/ 668077 w 668077"/>
              <a:gd name="connsiteY2" fmla="*/ 1047023 h 2094047"/>
              <a:gd name="connsiteX3" fmla="*/ 358074 w 668077"/>
              <a:gd name="connsiteY3" fmla="*/ 2061905 h 2094047"/>
              <a:gd name="connsiteX4" fmla="*/ 334039 w 668077"/>
              <a:gd name="connsiteY4" fmla="*/ 2094047 h 2094047"/>
              <a:gd name="connsiteX5" fmla="*/ 310004 w 668077"/>
              <a:gd name="connsiteY5" fmla="*/ 2061905 h 2094047"/>
              <a:gd name="connsiteX6" fmla="*/ 0 w 668077"/>
              <a:gd name="connsiteY6" fmla="*/ 1047023 h 2094047"/>
              <a:gd name="connsiteX7" fmla="*/ 310004 w 668077"/>
              <a:gd name="connsiteY7" fmla="*/ 32141 h 209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77" h="2094047">
                <a:moveTo>
                  <a:pt x="334039" y="0"/>
                </a:moveTo>
                <a:lnTo>
                  <a:pt x="358074" y="32141"/>
                </a:lnTo>
                <a:cubicBezTo>
                  <a:pt x="553794" y="321845"/>
                  <a:pt x="668077" y="671088"/>
                  <a:pt x="668077" y="1047023"/>
                </a:cubicBezTo>
                <a:cubicBezTo>
                  <a:pt x="668077" y="1422958"/>
                  <a:pt x="553794" y="1772201"/>
                  <a:pt x="358074" y="2061905"/>
                </a:cubicBezTo>
                <a:lnTo>
                  <a:pt x="334039" y="2094047"/>
                </a:lnTo>
                <a:lnTo>
                  <a:pt x="310004" y="2061905"/>
                </a:lnTo>
                <a:cubicBezTo>
                  <a:pt x="114284" y="1772201"/>
                  <a:pt x="0" y="1422958"/>
                  <a:pt x="0" y="1047023"/>
                </a:cubicBezTo>
                <a:cubicBezTo>
                  <a:pt x="0" y="671088"/>
                  <a:pt x="114284" y="321845"/>
                  <a:pt x="310004" y="3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11FA4ED-0E25-4E6E-A771-28D1BD14A16E}"/>
              </a:ext>
            </a:extLst>
          </p:cNvPr>
          <p:cNvSpPr txBox="1"/>
          <p:nvPr userDrawn="1"/>
        </p:nvSpPr>
        <p:spPr>
          <a:xfrm>
            <a:off x="3446851" y="2471920"/>
            <a:ext cx="16802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Q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2C0A1FD-D78C-4FA3-9A87-934301D2D944}"/>
              </a:ext>
            </a:extLst>
          </p:cNvPr>
          <p:cNvSpPr txBox="1"/>
          <p:nvPr userDrawn="1"/>
        </p:nvSpPr>
        <p:spPr>
          <a:xfrm>
            <a:off x="7077202" y="2471920"/>
            <a:ext cx="15744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A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48D0ED0B-1324-459C-97B1-6F7CDAF9F512}"/>
              </a:ext>
            </a:extLst>
          </p:cNvPr>
          <p:cNvSpPr txBox="1"/>
          <p:nvPr userDrawn="1"/>
        </p:nvSpPr>
        <p:spPr>
          <a:xfrm>
            <a:off x="5761962" y="3164417"/>
            <a:ext cx="66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&amp;</a:t>
            </a:r>
            <a:endParaRPr lang="zh-CN" altLang="en-US" sz="6000" b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617D8303-E35A-405C-9B04-47DCB90F9AD2}"/>
              </a:ext>
            </a:extLst>
          </p:cNvPr>
          <p:cNvSpPr/>
          <p:nvPr userDrawn="1"/>
        </p:nvSpPr>
        <p:spPr>
          <a:xfrm>
            <a:off x="25537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/>
                </a:gs>
                <a:gs pos="61000">
                  <a:schemeClr val="accent1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B2D5811-AB5C-4905-B54C-BC7BED266803}"/>
              </a:ext>
            </a:extLst>
          </p:cNvPr>
          <p:cNvSpPr/>
          <p:nvPr userDrawn="1"/>
        </p:nvSpPr>
        <p:spPr>
          <a:xfrm flipH="1">
            <a:off x="55128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2"/>
                </a:gs>
                <a:gs pos="61000">
                  <a:schemeClr val="accent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6E2506A-FA46-4877-BAEF-2534ADA1C21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36837E35-6F62-4107-97DF-94629F37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1516F3BA-4CCE-4426-9BB8-49052A6268A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E05B5241-7672-4C5C-8F24-8126FB5959F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6A59FB71-B1F8-4987-B203-E2E0388DBD7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6693A84-E264-42C2-850E-982B397BDBC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xmlns="" id="{28DAD84F-0C11-49E5-BEC3-E49106E66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F673CD37-07BE-4245-BE75-54F3215A7D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B01A6857-64B9-4096-868B-29D8308E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11437576-7CE4-40CE-8948-7F01C656EFF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1516635-4D2D-405F-909E-4945CFA2472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7791E4BC-25A8-47E4-AD89-757BB051656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13DFDF77-D054-433A-8E25-E36871537B6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0718C5E-2BED-4D17-8257-37E2AE7D950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6A8240F-0095-4FD6-B1F1-4C2556B3F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8895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5078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掌握, 人员&#10;&#10;已生成极高可信度的说明">
            <a:extLst>
              <a:ext uri="{FF2B5EF4-FFF2-40B4-BE49-F238E27FC236}">
                <a16:creationId xmlns:a16="http://schemas.microsoft.com/office/drawing/2014/main" xmlns="" id="{3553D2FD-E812-4C66-AB6A-B70CBE8F1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53318" y="657939"/>
            <a:ext cx="4754487" cy="5516424"/>
          </a:xfrm>
          <a:prstGeom prst="rect">
            <a:avLst/>
          </a:prstGeom>
          <a:effectLst>
            <a:outerShdw blurRad="254000" dist="127000" sx="101000" sy="101000" algn="l" rotWithShape="0">
              <a:prstClr val="black">
                <a:alpha val="30000"/>
              </a:prstClr>
            </a:outerShdw>
          </a:effectLst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4A455BA-1996-4AF0-8C08-1B03599F81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54" y="186932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B3E4FCA8-BE65-4417-BD10-D1858FC5DAD1}"/>
              </a:ext>
            </a:extLst>
          </p:cNvPr>
          <p:cNvSpPr/>
          <p:nvPr userDrawn="1"/>
        </p:nvSpPr>
        <p:spPr>
          <a:xfrm rot="5400000">
            <a:off x="950986" y="208931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195" y="2609490"/>
            <a:ext cx="5499576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FEDBEC2E-DBAC-4792-A37E-B7351D1D99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6063" y="1176330"/>
            <a:ext cx="1496590" cy="3241766"/>
          </a:xfrm>
          <a:custGeom>
            <a:avLst/>
            <a:gdLst>
              <a:gd name="connsiteX0" fmla="*/ 900112 w 1123950"/>
              <a:gd name="connsiteY0" fmla="*/ 0 h 2434590"/>
              <a:gd name="connsiteX1" fmla="*/ 1021080 w 1123950"/>
              <a:gd name="connsiteY1" fmla="*/ 0 h 2434590"/>
              <a:gd name="connsiteX2" fmla="*/ 1123950 w 1123950"/>
              <a:gd name="connsiteY2" fmla="*/ 102870 h 2434590"/>
              <a:gd name="connsiteX3" fmla="*/ 1123950 w 1123950"/>
              <a:gd name="connsiteY3" fmla="*/ 2339340 h 2434590"/>
              <a:gd name="connsiteX4" fmla="*/ 1028700 w 1123950"/>
              <a:gd name="connsiteY4" fmla="*/ 2434590 h 2434590"/>
              <a:gd name="connsiteX5" fmla="*/ 100012 w 1123950"/>
              <a:gd name="connsiteY5" fmla="*/ 2434590 h 2434590"/>
              <a:gd name="connsiteX6" fmla="*/ 0 w 1123950"/>
              <a:gd name="connsiteY6" fmla="*/ 2334577 h 2434590"/>
              <a:gd name="connsiteX7" fmla="*/ 0 w 1123950"/>
              <a:gd name="connsiteY7" fmla="*/ 113347 h 2434590"/>
              <a:gd name="connsiteX8" fmla="*/ 108585 w 1123950"/>
              <a:gd name="connsiteY8" fmla="*/ 4762 h 2434590"/>
              <a:gd name="connsiteX9" fmla="*/ 238125 w 1123950"/>
              <a:gd name="connsiteY9" fmla="*/ 4762 h 2434590"/>
              <a:gd name="connsiteX10" fmla="*/ 248602 w 1123950"/>
              <a:gd name="connsiteY10" fmla="*/ 15240 h 2434590"/>
              <a:gd name="connsiteX11" fmla="*/ 248602 w 1123950"/>
              <a:gd name="connsiteY11" fmla="*/ 24765 h 2434590"/>
              <a:gd name="connsiteX12" fmla="*/ 306705 w 1123950"/>
              <a:gd name="connsiteY12" fmla="*/ 82867 h 2434590"/>
              <a:gd name="connsiteX13" fmla="*/ 823912 w 1123950"/>
              <a:gd name="connsiteY13" fmla="*/ 82867 h 2434590"/>
              <a:gd name="connsiteX14" fmla="*/ 883920 w 1123950"/>
              <a:gd name="connsiteY14" fmla="*/ 22860 h 2434590"/>
              <a:gd name="connsiteX15" fmla="*/ 883920 w 1123950"/>
              <a:gd name="connsiteY15" fmla="*/ 16192 h 2434590"/>
              <a:gd name="connsiteX16" fmla="*/ 900112 w 1123950"/>
              <a:gd name="connsiteY16" fmla="*/ 0 h 24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950" h="2434590">
                <a:moveTo>
                  <a:pt x="900112" y="0"/>
                </a:moveTo>
                <a:lnTo>
                  <a:pt x="1021080" y="0"/>
                </a:lnTo>
                <a:cubicBezTo>
                  <a:pt x="1077277" y="0"/>
                  <a:pt x="1123950" y="45720"/>
                  <a:pt x="1123950" y="102870"/>
                </a:cubicBezTo>
                <a:lnTo>
                  <a:pt x="1123950" y="2339340"/>
                </a:lnTo>
                <a:cubicBezTo>
                  <a:pt x="1123950" y="2391727"/>
                  <a:pt x="1081087" y="2434590"/>
                  <a:pt x="1028700" y="2434590"/>
                </a:cubicBezTo>
                <a:lnTo>
                  <a:pt x="100012" y="2434590"/>
                </a:lnTo>
                <a:cubicBezTo>
                  <a:pt x="44767" y="2434590"/>
                  <a:pt x="0" y="2389822"/>
                  <a:pt x="0" y="2334577"/>
                </a:cubicBezTo>
                <a:lnTo>
                  <a:pt x="0" y="113347"/>
                </a:lnTo>
                <a:cubicBezTo>
                  <a:pt x="0" y="53340"/>
                  <a:pt x="48577" y="4762"/>
                  <a:pt x="108585" y="4762"/>
                </a:cubicBezTo>
                <a:lnTo>
                  <a:pt x="238125" y="4762"/>
                </a:lnTo>
                <a:cubicBezTo>
                  <a:pt x="243840" y="4762"/>
                  <a:pt x="248602" y="9525"/>
                  <a:pt x="248602" y="15240"/>
                </a:cubicBezTo>
                <a:lnTo>
                  <a:pt x="248602" y="24765"/>
                </a:lnTo>
                <a:cubicBezTo>
                  <a:pt x="248602" y="57150"/>
                  <a:pt x="274320" y="82867"/>
                  <a:pt x="306705" y="82867"/>
                </a:cubicBezTo>
                <a:lnTo>
                  <a:pt x="823912" y="82867"/>
                </a:lnTo>
                <a:cubicBezTo>
                  <a:pt x="857250" y="82867"/>
                  <a:pt x="883920" y="56197"/>
                  <a:pt x="883920" y="22860"/>
                </a:cubicBezTo>
                <a:lnTo>
                  <a:pt x="883920" y="16192"/>
                </a:lnTo>
                <a:cubicBezTo>
                  <a:pt x="883920" y="6667"/>
                  <a:pt x="890587" y="0"/>
                  <a:pt x="9001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1EC3E51-6FA5-46EF-8AE2-5EE9A16E5300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5A95E59-AC8D-4C97-BEE3-610C2AB9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59410B0-069F-4EBA-B078-664FA0B0662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BC302CB-D4D3-4359-B6D3-58841986C9C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96855A4-9C32-4FE9-A19B-B4C5B9E7C3D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5E818738-577F-44A7-B72F-BDA9E29B1E7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3556FFD3-5834-4CF3-866C-15EA128E2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A22FD35-137B-44EE-B23F-C2C75FBBD33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9D6916A9-191A-42E5-B8F5-A3F7B88D223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179BF411-6B47-4468-B8ED-ED72365E8BE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BFBB75D6-AFFC-4D49-841E-19F81C5817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C4A063CE-138A-4565-8FD0-DD56DC1FA37E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2055FEAC-27FA-45FA-8E7F-94A77471BB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F5DBC1F-F6BB-4958-B600-D4FC38ADCE8E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C55F11D3-24EB-4CE9-B385-876AD94D9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5024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3554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413" y="2709215"/>
            <a:ext cx="5373318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中的图片，请单击图片占位符符号添加新的图片。此页为样机展示，如需更改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</a:t>
            </a:r>
          </a:p>
        </p:txBody>
      </p:sp>
      <p:pic>
        <p:nvPicPr>
          <p:cNvPr id="4" name="图片 3" descr="图片包含 监视器, 电子产品, 屏幕, 电视&#10;&#10;已生成极高可信度的说明">
            <a:extLst>
              <a:ext uri="{FF2B5EF4-FFF2-40B4-BE49-F238E27FC236}">
                <a16:creationId xmlns:a16="http://schemas.microsoft.com/office/drawing/2014/main" xmlns="" id="{EF7B78EA-D573-4370-A123-BB8E16131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6063" y="1052873"/>
            <a:ext cx="6442063" cy="4831547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图片占位符 15">
            <a:extLst>
              <a:ext uri="{FF2B5EF4-FFF2-40B4-BE49-F238E27FC236}">
                <a16:creationId xmlns:a16="http://schemas.microsoft.com/office/drawing/2014/main" xmlns="" id="{07665480-B643-4A7E-B6D9-0D9377AE49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069148"/>
            <a:ext cx="4079240" cy="25384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4C0FF5C-A45E-4C00-A619-9D8509E1A20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36DC5DB-1886-465F-8434-7B4305EF06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41C63F7-D137-479B-BA5B-CDC7AEF665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05FCACE2-D7D9-4895-A093-9DC734E0DA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F9943BD8-060C-43FE-A386-DEB9983F948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F28C436F-6C9E-4306-85C0-2E6AB06A942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8655F252-5B18-4330-8595-499C9597A3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3FDD55D5-6191-4509-BD70-65C74AAEBCB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6DD24598-DB68-46E2-98B0-609AD6F03E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76905C4-B105-4224-BAFB-64456E4E0AD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E80E732-44A1-4F73-8267-F2FFB5A32B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83F4C288-AD8C-4FD3-AD5F-E2280A3AAAA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9A9039A1-D478-41E3-8C18-B49CE7B42FC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EFD547E-286C-4B7C-9906-B764EFCDCD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FAAD1AD4-8027-47AD-8B62-19C38DF1E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3413" y="185408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2D55C191-176C-4E77-B8C2-97B623076240}"/>
              </a:ext>
            </a:extLst>
          </p:cNvPr>
          <p:cNvSpPr/>
          <p:nvPr userDrawn="1"/>
        </p:nvSpPr>
        <p:spPr>
          <a:xfrm rot="5400000">
            <a:off x="6439645" y="207407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93D596B0-FA06-4DC7-AC59-FBDBE5E1FB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57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3704491" y="1502876"/>
            <a:ext cx="4783019" cy="405032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97687" y="1786642"/>
            <a:ext cx="4396626" cy="24729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FDC92706-5697-4523-84EB-9A7F0CA359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270" y="2442503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xmlns="" id="{E6556BBD-4E6D-4972-BE41-1B44615BE6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70" y="4259580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07256" y="2442503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7" name="文本占位符 17">
            <a:extLst>
              <a:ext uri="{FF2B5EF4-FFF2-40B4-BE49-F238E27FC236}">
                <a16:creationId xmlns:a16="http://schemas.microsoft.com/office/drawing/2014/main" xmlns="" id="{FB317810-A280-42FC-8D60-0863B05196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7256" y="4259580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8530807" y="2542032"/>
            <a:ext cx="976449" cy="91439"/>
            <a:chOff x="8530807" y="2816352"/>
            <a:chExt cx="976449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4980134-1972-459B-A671-DA1B14A0C5BD}"/>
              </a:ext>
            </a:extLst>
          </p:cNvPr>
          <p:cNvGrpSpPr/>
          <p:nvPr userDrawn="1"/>
        </p:nvGrpSpPr>
        <p:grpSpPr>
          <a:xfrm>
            <a:off x="8530807" y="4357468"/>
            <a:ext cx="976449" cy="91439"/>
            <a:chOff x="8530807" y="2816352"/>
            <a:chExt cx="976449" cy="91439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70CC14B6-1463-441F-BCC1-428827E4AC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486FA1C-45BA-4CD1-87CA-CF2DD80716D4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BD9766F1-3026-4C50-BC67-20C3011EE25F}"/>
              </a:ext>
            </a:extLst>
          </p:cNvPr>
          <p:cNvGrpSpPr/>
          <p:nvPr userDrawn="1"/>
        </p:nvGrpSpPr>
        <p:grpSpPr>
          <a:xfrm flipH="1">
            <a:off x="2663322" y="2542032"/>
            <a:ext cx="976449" cy="91439"/>
            <a:chOff x="8530807" y="2816352"/>
            <a:chExt cx="976449" cy="91439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1144761B-91DB-49DA-B948-B2BD1FEC71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EB57694-091F-4414-8B26-7378B37E9A02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FE4D4B86-56EB-4044-9AB4-E0B82EE3C273}"/>
              </a:ext>
            </a:extLst>
          </p:cNvPr>
          <p:cNvGrpSpPr/>
          <p:nvPr userDrawn="1"/>
        </p:nvGrpSpPr>
        <p:grpSpPr>
          <a:xfrm flipH="1">
            <a:off x="2663322" y="4357468"/>
            <a:ext cx="976449" cy="91439"/>
            <a:chOff x="8530807" y="2816352"/>
            <a:chExt cx="976449" cy="91439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7EBB6F71-C262-4140-978A-421ED2587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54E20434-09F6-4DFF-A2B2-3BD6D2D7D431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468A6876-E4F6-498E-88E1-99A4FB215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978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-433119" y="1239869"/>
            <a:ext cx="5635202" cy="477196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39924" y="1523635"/>
            <a:ext cx="5179967" cy="291353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9482" y="1854333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6131961" y="1997388"/>
            <a:ext cx="1592814" cy="91439"/>
            <a:chOff x="8530807" y="2816352"/>
            <a:chExt cx="1592814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E4C99256-0CE9-4247-A743-6B04AB718FA6}"/>
              </a:ext>
            </a:extLst>
          </p:cNvPr>
          <p:cNvGrpSpPr/>
          <p:nvPr userDrawn="1"/>
        </p:nvGrpSpPr>
        <p:grpSpPr>
          <a:xfrm>
            <a:off x="5422927" y="1739393"/>
            <a:ext cx="607428" cy="607428"/>
            <a:chOff x="723532" y="4876800"/>
            <a:chExt cx="776762" cy="776762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5F17EF56-A304-4718-8450-ECCA305AF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70514" y="5023782"/>
              <a:ext cx="482798" cy="482798"/>
            </a:xfrm>
            <a:prstGeom prst="rect">
              <a:avLst/>
            </a:prstGeom>
          </p:spPr>
        </p:pic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21CCEBF4-CCF9-47D3-9EB0-7A3C2A93C87B}"/>
                </a:ext>
              </a:extLst>
            </p:cNvPr>
            <p:cNvSpPr/>
            <p:nvPr userDrawn="1"/>
          </p:nvSpPr>
          <p:spPr>
            <a:xfrm>
              <a:off x="7235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55F18021-48F4-4006-A3C0-CAF341281474}"/>
              </a:ext>
            </a:extLst>
          </p:cNvPr>
          <p:cNvGrpSpPr/>
          <p:nvPr userDrawn="1"/>
        </p:nvGrpSpPr>
        <p:grpSpPr>
          <a:xfrm>
            <a:off x="5422927" y="3006447"/>
            <a:ext cx="607428" cy="607428"/>
            <a:chOff x="2430412" y="4876800"/>
            <a:chExt cx="776762" cy="776762"/>
          </a:xfrm>
        </p:grpSpPr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xmlns="" id="{80854F0B-D385-409D-814D-6D6F8DDFA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83490" y="5029878"/>
              <a:ext cx="470606" cy="470606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31527C04-03FB-44D8-BD74-B1D49B994461}"/>
                </a:ext>
              </a:extLst>
            </p:cNvPr>
            <p:cNvSpPr/>
            <p:nvPr userDrawn="1"/>
          </p:nvSpPr>
          <p:spPr>
            <a:xfrm>
              <a:off x="243041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7A5E75C3-5E35-46E4-9813-B7AE5AD30564}"/>
              </a:ext>
            </a:extLst>
          </p:cNvPr>
          <p:cNvGrpSpPr/>
          <p:nvPr userDrawn="1"/>
        </p:nvGrpSpPr>
        <p:grpSpPr>
          <a:xfrm>
            <a:off x="5422927" y="4273501"/>
            <a:ext cx="607428" cy="607428"/>
            <a:chOff x="3415932" y="4876800"/>
            <a:chExt cx="776762" cy="776762"/>
          </a:xfrm>
        </p:grpSpPr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A32DC222-396D-4592-9289-0AF1819F0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554786" y="5015654"/>
              <a:ext cx="499054" cy="49905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D28D9A89-BE92-4F23-8DF7-07C0A129DC75}"/>
                </a:ext>
              </a:extLst>
            </p:cNvPr>
            <p:cNvSpPr/>
            <p:nvPr userDrawn="1"/>
          </p:nvSpPr>
          <p:spPr>
            <a:xfrm>
              <a:off x="34159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75" name="文本占位符 17">
            <a:extLst>
              <a:ext uri="{FF2B5EF4-FFF2-40B4-BE49-F238E27FC236}">
                <a16:creationId xmlns:a16="http://schemas.microsoft.com/office/drawing/2014/main" xmlns="" id="{63D1135C-02AD-4DB0-9281-527947BC18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09482" y="3121901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8140FF8E-719A-48C2-A9FA-D4A48CFDFD76}"/>
              </a:ext>
            </a:extLst>
          </p:cNvPr>
          <p:cNvGrpSpPr/>
          <p:nvPr userDrawn="1"/>
        </p:nvGrpSpPr>
        <p:grpSpPr>
          <a:xfrm>
            <a:off x="6131961" y="3264956"/>
            <a:ext cx="1592814" cy="91439"/>
            <a:chOff x="8530807" y="2816352"/>
            <a:chExt cx="1592814" cy="91439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xmlns="" id="{F1C15BB0-9641-43EF-8775-02403CA8D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xmlns="" id="{9B17907F-1105-4442-8BC8-0DCC0FB2E6F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占位符 17">
            <a:extLst>
              <a:ext uri="{FF2B5EF4-FFF2-40B4-BE49-F238E27FC236}">
                <a16:creationId xmlns:a16="http://schemas.microsoft.com/office/drawing/2014/main" xmlns="" id="{F120D4C4-7B53-4131-9208-F9D01AD5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09482" y="4393309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4779AD34-1CE0-40BE-869E-9AD227FE4B12}"/>
              </a:ext>
            </a:extLst>
          </p:cNvPr>
          <p:cNvGrpSpPr/>
          <p:nvPr userDrawn="1"/>
        </p:nvGrpSpPr>
        <p:grpSpPr>
          <a:xfrm>
            <a:off x="6131961" y="4536364"/>
            <a:ext cx="1592814" cy="91439"/>
            <a:chOff x="8530807" y="2816352"/>
            <a:chExt cx="1592814" cy="91439"/>
          </a:xfrm>
        </p:grpSpPr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xmlns="" id="{01AE60FA-A2B6-41AA-BB0E-5AD677B879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xmlns="" id="{61382639-5359-4DCD-AB87-C672E626E77D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A59E64CE-207D-4AD5-A46F-627FF57033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580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8402F1F-C85B-4E6C-8CC1-1DB63A433B96}"/>
              </a:ext>
            </a:extLst>
          </p:cNvPr>
          <p:cNvSpPr/>
          <p:nvPr userDrawn="1"/>
        </p:nvSpPr>
        <p:spPr>
          <a:xfrm>
            <a:off x="5080000" y="1460353"/>
            <a:ext cx="7112000" cy="4311992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图片占位符 35">
            <a:extLst>
              <a:ext uri="{FF2B5EF4-FFF2-40B4-BE49-F238E27FC236}">
                <a16:creationId xmlns:a16="http://schemas.microsoft.com/office/drawing/2014/main" xmlns="" id="{DA62DAF7-3AE7-44FA-953F-216EA45812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2841" y="1784089"/>
            <a:ext cx="3514727" cy="3514727"/>
          </a:xfrm>
          <a:custGeom>
            <a:avLst/>
            <a:gdLst>
              <a:gd name="connsiteX0" fmla="*/ 1885950 w 3771900"/>
              <a:gd name="connsiteY0" fmla="*/ 0 h 3771900"/>
              <a:gd name="connsiteX1" fmla="*/ 3771900 w 3771900"/>
              <a:gd name="connsiteY1" fmla="*/ 1885950 h 3771900"/>
              <a:gd name="connsiteX2" fmla="*/ 1885950 w 3771900"/>
              <a:gd name="connsiteY2" fmla="*/ 3771900 h 3771900"/>
              <a:gd name="connsiteX3" fmla="*/ 0 w 3771900"/>
              <a:gd name="connsiteY3" fmla="*/ 1885950 h 3771900"/>
              <a:gd name="connsiteX4" fmla="*/ 1885950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0" y="0"/>
                </a:moveTo>
                <a:cubicBezTo>
                  <a:pt x="2927531" y="0"/>
                  <a:pt x="3771900" y="844369"/>
                  <a:pt x="3771900" y="1885950"/>
                </a:cubicBezTo>
                <a:cubicBezTo>
                  <a:pt x="3771900" y="2927531"/>
                  <a:pt x="2927531" y="3771900"/>
                  <a:pt x="1885950" y="3771900"/>
                </a:cubicBezTo>
                <a:cubicBezTo>
                  <a:pt x="844369" y="3771900"/>
                  <a:pt x="0" y="2927531"/>
                  <a:pt x="0" y="1885950"/>
                </a:cubicBezTo>
                <a:cubicBezTo>
                  <a:pt x="0" y="844369"/>
                  <a:pt x="844369" y="0"/>
                  <a:pt x="188595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CEB72054-EBEB-4ED7-93AA-424B823B9BE0}"/>
              </a:ext>
            </a:extLst>
          </p:cNvPr>
          <p:cNvSpPr/>
          <p:nvPr userDrawn="1"/>
        </p:nvSpPr>
        <p:spPr>
          <a:xfrm>
            <a:off x="1089713" y="1630962"/>
            <a:ext cx="3820984" cy="382098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6456EA35-1829-4F65-86BD-5E95A644747B}"/>
              </a:ext>
            </a:extLst>
          </p:cNvPr>
          <p:cNvSpPr/>
          <p:nvPr userDrawn="1"/>
        </p:nvSpPr>
        <p:spPr>
          <a:xfrm>
            <a:off x="769295" y="1310544"/>
            <a:ext cx="4461818" cy="4461816"/>
          </a:xfrm>
          <a:prstGeom prst="ellipse">
            <a:avLst/>
          </a:prstGeom>
          <a:noFill/>
          <a:ln w="19050">
            <a:gradFill>
              <a:gsLst>
                <a:gs pos="32000">
                  <a:schemeClr val="accent1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C4FE7B33-7BE2-4CE2-B056-0ED259CA70B4}"/>
              </a:ext>
            </a:extLst>
          </p:cNvPr>
          <p:cNvSpPr/>
          <p:nvPr userDrawn="1"/>
        </p:nvSpPr>
        <p:spPr>
          <a:xfrm>
            <a:off x="3542065" y="131747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21786344-8876-4956-8BE5-B522A94B8433}"/>
              </a:ext>
            </a:extLst>
          </p:cNvPr>
          <p:cNvSpPr/>
          <p:nvPr userDrawn="1"/>
        </p:nvSpPr>
        <p:spPr>
          <a:xfrm>
            <a:off x="787428" y="409401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88846381-C3E9-4683-A5AB-249D3E648280}"/>
              </a:ext>
            </a:extLst>
          </p:cNvPr>
          <p:cNvGrpSpPr/>
          <p:nvPr userDrawn="1"/>
        </p:nvGrpSpPr>
        <p:grpSpPr>
          <a:xfrm>
            <a:off x="10216320" y="3895878"/>
            <a:ext cx="607428" cy="607428"/>
            <a:chOff x="6438900" y="4979568"/>
            <a:chExt cx="607428" cy="607428"/>
          </a:xfrm>
        </p:grpSpPr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xmlns="" id="{EA1B17C3-7DE8-4FA2-8D1A-403A7BE7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80677" y="5021345"/>
              <a:ext cx="523875" cy="523875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172E813D-EB91-4D0D-A492-4CE9D0AC811B}"/>
                </a:ext>
              </a:extLst>
            </p:cNvPr>
            <p:cNvSpPr/>
            <p:nvPr userDrawn="1"/>
          </p:nvSpPr>
          <p:spPr>
            <a:xfrm>
              <a:off x="64389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698838ED-66D5-431B-8170-1AFA804B6BFD}"/>
              </a:ext>
            </a:extLst>
          </p:cNvPr>
          <p:cNvGrpSpPr/>
          <p:nvPr userDrawn="1"/>
        </p:nvGrpSpPr>
        <p:grpSpPr>
          <a:xfrm>
            <a:off x="6002043" y="2201706"/>
            <a:ext cx="607428" cy="607428"/>
            <a:chOff x="7486650" y="4979568"/>
            <a:chExt cx="607428" cy="607428"/>
          </a:xfrm>
        </p:grpSpPr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xmlns="" id="{8D7CC378-197D-424D-99A0-54F349CB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617180" y="5110098"/>
              <a:ext cx="346368" cy="346368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2F2AEDA2-628F-422D-8278-07B4597FF9CC}"/>
                </a:ext>
              </a:extLst>
            </p:cNvPr>
            <p:cNvSpPr/>
            <p:nvPr/>
          </p:nvSpPr>
          <p:spPr>
            <a:xfrm>
              <a:off x="748665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82720CC-C5A4-4BBF-887B-CA348D2222A6}"/>
              </a:ext>
            </a:extLst>
          </p:cNvPr>
          <p:cNvGrpSpPr/>
          <p:nvPr userDrawn="1"/>
        </p:nvGrpSpPr>
        <p:grpSpPr>
          <a:xfrm>
            <a:off x="8110774" y="2201706"/>
            <a:ext cx="607428" cy="607428"/>
            <a:chOff x="8737600" y="4979568"/>
            <a:chExt cx="607428" cy="607428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xmlns="" id="{D648BB00-C18A-48B1-B265-0BB00796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879754" y="5121722"/>
              <a:ext cx="323120" cy="323120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A6073B9B-EDD3-44D5-9F6E-F0429B38851A}"/>
                </a:ext>
              </a:extLst>
            </p:cNvPr>
            <p:cNvSpPr/>
            <p:nvPr/>
          </p:nvSpPr>
          <p:spPr>
            <a:xfrm>
              <a:off x="87376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11788BA9-A960-49B0-B2CB-8C9A4415A7C9}"/>
              </a:ext>
            </a:extLst>
          </p:cNvPr>
          <p:cNvGrpSpPr/>
          <p:nvPr userDrawn="1"/>
        </p:nvGrpSpPr>
        <p:grpSpPr>
          <a:xfrm>
            <a:off x="10219505" y="2194755"/>
            <a:ext cx="607428" cy="607428"/>
            <a:chOff x="9949180" y="4979568"/>
            <a:chExt cx="607428" cy="607428"/>
          </a:xfrm>
        </p:grpSpPr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xmlns="" id="{F4DE9069-BC01-47CF-B79B-A2B53C6D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068785" y="5099173"/>
              <a:ext cx="368219" cy="368219"/>
            </a:xfrm>
            <a:prstGeom prst="rect">
              <a:avLst/>
            </a:prstGeom>
          </p:spPr>
        </p:pic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DF6D0919-9BAB-46A2-8067-2F9C0CD115AA}"/>
                </a:ext>
              </a:extLst>
            </p:cNvPr>
            <p:cNvSpPr/>
            <p:nvPr/>
          </p:nvSpPr>
          <p:spPr>
            <a:xfrm>
              <a:off x="994918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BAB9B70E-8696-46D5-9790-EAD4DE6477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2933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9" name="文本占位符 4">
            <a:extLst>
              <a:ext uri="{FF2B5EF4-FFF2-40B4-BE49-F238E27FC236}">
                <a16:creationId xmlns:a16="http://schemas.microsoft.com/office/drawing/2014/main" xmlns="" id="{DC336D84-0B94-4AF2-91AB-DB106ACB48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1664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课题名称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B867325E-132B-4D58-BF39-80F1558E66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0395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院系名称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:a16="http://schemas.microsoft.com/office/drawing/2014/main" xmlns="" id="{AEB08AA8-DFA5-48FD-89FC-2330C1ED9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7210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xmlns="" id="{FAE31BBF-DB31-480F-89EF-B81866FD0E0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462933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班级名称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:a16="http://schemas.microsoft.com/office/drawing/2014/main" xmlns="" id="{3777CF7A-899F-44FF-8512-D2F7EDEA990A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70072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个人学号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0F4C8E9-1DD8-451A-9E9E-35BD81B7A89E}"/>
              </a:ext>
            </a:extLst>
          </p:cNvPr>
          <p:cNvGrpSpPr/>
          <p:nvPr userDrawn="1"/>
        </p:nvGrpSpPr>
        <p:grpSpPr>
          <a:xfrm>
            <a:off x="6002043" y="3895878"/>
            <a:ext cx="607428" cy="607428"/>
            <a:chOff x="6226231" y="3960002"/>
            <a:chExt cx="607428" cy="607428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B7D241F-2E68-4DE5-9FF3-C6AAFB8E75F1}"/>
                </a:ext>
              </a:extLst>
            </p:cNvPr>
            <p:cNvSpPr/>
            <p:nvPr/>
          </p:nvSpPr>
          <p:spPr>
            <a:xfrm>
              <a:off x="6226231" y="3960002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0" name="图形 8">
              <a:extLst>
                <a:ext uri="{FF2B5EF4-FFF2-40B4-BE49-F238E27FC236}">
                  <a16:creationId xmlns:a16="http://schemas.microsoft.com/office/drawing/2014/main" xmlns="" id="{696456EF-AE7E-41AF-AD1A-BF839EB56EC8}"/>
                </a:ext>
              </a:extLst>
            </p:cNvPr>
            <p:cNvGrpSpPr/>
            <p:nvPr userDrawn="1"/>
          </p:nvGrpSpPr>
          <p:grpSpPr>
            <a:xfrm>
              <a:off x="6354253" y="4087960"/>
              <a:ext cx="351384" cy="351512"/>
              <a:chOff x="7031198" y="-2246436"/>
              <a:chExt cx="1900587" cy="190127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xmlns="" id="{94C39A43-5F9D-461C-A3F9-6F6D8BCDE31E}"/>
                  </a:ext>
                </a:extLst>
              </p:cNvPr>
              <p:cNvSpPr/>
              <p:nvPr/>
            </p:nvSpPr>
            <p:spPr>
              <a:xfrm>
                <a:off x="7031198" y="-2246436"/>
                <a:ext cx="1900587" cy="1901279"/>
              </a:xfrm>
              <a:custGeom>
                <a:avLst/>
                <a:gdLst>
                  <a:gd name="connsiteX0" fmla="*/ 1901064 w 1900587"/>
                  <a:gd name="connsiteY0" fmla="*/ 61399 h 1901279"/>
                  <a:gd name="connsiteX1" fmla="*/ 1882692 w 1900587"/>
                  <a:gd name="connsiteY1" fmla="*/ 17696 h 1901279"/>
                  <a:gd name="connsiteX2" fmla="*/ 1838607 w 1900587"/>
                  <a:gd name="connsiteY2" fmla="*/ 288 h 1901279"/>
                  <a:gd name="connsiteX3" fmla="*/ 61405 w 1900587"/>
                  <a:gd name="connsiteY3" fmla="*/ 288 h 1901279"/>
                  <a:gd name="connsiteX4" fmla="*/ 307 w 1900587"/>
                  <a:gd name="connsiteY4" fmla="*/ 61399 h 1901279"/>
                  <a:gd name="connsiteX5" fmla="*/ 17710 w 1900587"/>
                  <a:gd name="connsiteY5" fmla="*/ 105500 h 1901279"/>
                  <a:gd name="connsiteX6" fmla="*/ 61405 w 1900587"/>
                  <a:gd name="connsiteY6" fmla="*/ 123879 h 1901279"/>
                  <a:gd name="connsiteX7" fmla="*/ 444269 w 1900587"/>
                  <a:gd name="connsiteY7" fmla="*/ 123879 h 1901279"/>
                  <a:gd name="connsiteX8" fmla="*/ 444269 w 1900587"/>
                  <a:gd name="connsiteY8" fmla="*/ 531338 h 1901279"/>
                  <a:gd name="connsiteX9" fmla="*/ 236541 w 1900587"/>
                  <a:gd name="connsiteY9" fmla="*/ 531338 h 1901279"/>
                  <a:gd name="connsiteX10" fmla="*/ 272 w 1900587"/>
                  <a:gd name="connsiteY10" fmla="*/ 767622 h 1901279"/>
                  <a:gd name="connsiteX11" fmla="*/ 307 w 1900587"/>
                  <a:gd name="connsiteY11" fmla="*/ 771728 h 1901279"/>
                  <a:gd name="connsiteX12" fmla="*/ 307 w 1900587"/>
                  <a:gd name="connsiteY12" fmla="*/ 1665410 h 1901279"/>
                  <a:gd name="connsiteX13" fmla="*/ 236541 w 1900587"/>
                  <a:gd name="connsiteY13" fmla="*/ 1901737 h 1901279"/>
                  <a:gd name="connsiteX14" fmla="*/ 1663474 w 1900587"/>
                  <a:gd name="connsiteY14" fmla="*/ 1901737 h 1901279"/>
                  <a:gd name="connsiteX15" fmla="*/ 1831395 w 1900587"/>
                  <a:gd name="connsiteY15" fmla="*/ 1833003 h 1901279"/>
                  <a:gd name="connsiteX16" fmla="*/ 1901062 w 1900587"/>
                  <a:gd name="connsiteY16" fmla="*/ 1665410 h 1901279"/>
                  <a:gd name="connsiteX17" fmla="*/ 1901062 w 1900587"/>
                  <a:gd name="connsiteY17" fmla="*/ 771728 h 1901279"/>
                  <a:gd name="connsiteX18" fmla="*/ 1664831 w 1900587"/>
                  <a:gd name="connsiteY18" fmla="*/ 535409 h 1901279"/>
                  <a:gd name="connsiteX19" fmla="*/ 1444884 w 1900587"/>
                  <a:gd name="connsiteY19" fmla="*/ 535409 h 1901279"/>
                  <a:gd name="connsiteX20" fmla="*/ 1444884 w 1900587"/>
                  <a:gd name="connsiteY20" fmla="*/ 127950 h 1901279"/>
                  <a:gd name="connsiteX21" fmla="*/ 1838604 w 1900587"/>
                  <a:gd name="connsiteY21" fmla="*/ 127950 h 1901279"/>
                  <a:gd name="connsiteX22" fmla="*/ 1884762 w 1900587"/>
                  <a:gd name="connsiteY22" fmla="*/ 108692 h 1901279"/>
                  <a:gd name="connsiteX23" fmla="*/ 1901064 w 1900587"/>
                  <a:gd name="connsiteY23" fmla="*/ 61399 h 1901279"/>
                  <a:gd name="connsiteX24" fmla="*/ 1777523 w 1900587"/>
                  <a:gd name="connsiteY24" fmla="*/ 771728 h 1901279"/>
                  <a:gd name="connsiteX25" fmla="*/ 1777523 w 1900587"/>
                  <a:gd name="connsiteY25" fmla="*/ 1665410 h 1901279"/>
                  <a:gd name="connsiteX26" fmla="*/ 1663476 w 1900587"/>
                  <a:gd name="connsiteY26" fmla="*/ 1779501 h 1901279"/>
                  <a:gd name="connsiteX27" fmla="*/ 236541 w 1900587"/>
                  <a:gd name="connsiteY27" fmla="*/ 1779501 h 1901279"/>
                  <a:gd name="connsiteX28" fmla="*/ 122494 w 1900587"/>
                  <a:gd name="connsiteY28" fmla="*/ 1665422 h 1901279"/>
                  <a:gd name="connsiteX29" fmla="*/ 122494 w 1900587"/>
                  <a:gd name="connsiteY29" fmla="*/ 1665410 h 1901279"/>
                  <a:gd name="connsiteX30" fmla="*/ 122494 w 1900587"/>
                  <a:gd name="connsiteY30" fmla="*/ 771728 h 1901279"/>
                  <a:gd name="connsiteX31" fmla="*/ 155901 w 1900587"/>
                  <a:gd name="connsiteY31" fmla="*/ 691059 h 1901279"/>
                  <a:gd name="connsiteX32" fmla="*/ 236541 w 1900587"/>
                  <a:gd name="connsiteY32" fmla="*/ 657640 h 1901279"/>
                  <a:gd name="connsiteX33" fmla="*/ 1663474 w 1900587"/>
                  <a:gd name="connsiteY33" fmla="*/ 657640 h 1901279"/>
                  <a:gd name="connsiteX34" fmla="*/ 1744108 w 1900587"/>
                  <a:gd name="connsiteY34" fmla="*/ 691059 h 1901279"/>
                  <a:gd name="connsiteX35" fmla="*/ 1777523 w 1900587"/>
                  <a:gd name="connsiteY35" fmla="*/ 771728 h 1901279"/>
                  <a:gd name="connsiteX36" fmla="*/ 1324046 w 1900587"/>
                  <a:gd name="connsiteY36" fmla="*/ 535409 h 1901279"/>
                  <a:gd name="connsiteX37" fmla="*/ 567817 w 1900587"/>
                  <a:gd name="connsiteY37" fmla="*/ 535409 h 1901279"/>
                  <a:gd name="connsiteX38" fmla="*/ 567817 w 1900587"/>
                  <a:gd name="connsiteY38" fmla="*/ 127950 h 1901279"/>
                  <a:gd name="connsiteX39" fmla="*/ 1324046 w 1900587"/>
                  <a:gd name="connsiteY39" fmla="*/ 127950 h 1901279"/>
                  <a:gd name="connsiteX40" fmla="*/ 1324046 w 1900587"/>
                  <a:gd name="connsiteY40" fmla="*/ 535409 h 19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00587" h="1901279">
                    <a:moveTo>
                      <a:pt x="1901064" y="61399"/>
                    </a:moveTo>
                    <a:cubicBezTo>
                      <a:pt x="1901066" y="44952"/>
                      <a:pt x="1894443" y="29198"/>
                      <a:pt x="1882692" y="17696"/>
                    </a:cubicBezTo>
                    <a:cubicBezTo>
                      <a:pt x="1870939" y="6194"/>
                      <a:pt x="1855045" y="-82"/>
                      <a:pt x="1838607" y="288"/>
                    </a:cubicBezTo>
                    <a:lnTo>
                      <a:pt x="61405" y="288"/>
                    </a:lnTo>
                    <a:cubicBezTo>
                      <a:pt x="27661" y="288"/>
                      <a:pt x="307" y="27652"/>
                      <a:pt x="307" y="61399"/>
                    </a:cubicBezTo>
                    <a:cubicBezTo>
                      <a:pt x="-59" y="77842"/>
                      <a:pt x="6215" y="93740"/>
                      <a:pt x="17710" y="105500"/>
                    </a:cubicBezTo>
                    <a:cubicBezTo>
                      <a:pt x="29211" y="117256"/>
                      <a:pt x="44962" y="123881"/>
                      <a:pt x="61405" y="123879"/>
                    </a:cubicBezTo>
                    <a:lnTo>
                      <a:pt x="444269" y="123879"/>
                    </a:lnTo>
                    <a:lnTo>
                      <a:pt x="444269" y="531338"/>
                    </a:lnTo>
                    <a:lnTo>
                      <a:pt x="236541" y="531338"/>
                    </a:lnTo>
                    <a:cubicBezTo>
                      <a:pt x="106073" y="531318"/>
                      <a:pt x="292" y="637106"/>
                      <a:pt x="272" y="767622"/>
                    </a:cubicBezTo>
                    <a:cubicBezTo>
                      <a:pt x="272" y="768990"/>
                      <a:pt x="284" y="770359"/>
                      <a:pt x="307" y="771728"/>
                    </a:cubicBezTo>
                    <a:lnTo>
                      <a:pt x="307" y="1665410"/>
                    </a:lnTo>
                    <a:cubicBezTo>
                      <a:pt x="307" y="1795925"/>
                      <a:pt x="106071" y="1901737"/>
                      <a:pt x="236541" y="1901737"/>
                    </a:cubicBezTo>
                    <a:lnTo>
                      <a:pt x="1663474" y="1901737"/>
                    </a:lnTo>
                    <a:cubicBezTo>
                      <a:pt x="1726361" y="1902095"/>
                      <a:pt x="1786796" y="1877358"/>
                      <a:pt x="1831395" y="1833003"/>
                    </a:cubicBezTo>
                    <a:cubicBezTo>
                      <a:pt x="1875988" y="1788640"/>
                      <a:pt x="1901061" y="1728323"/>
                      <a:pt x="1901062" y="1665410"/>
                    </a:cubicBezTo>
                    <a:lnTo>
                      <a:pt x="1901062" y="771728"/>
                    </a:lnTo>
                    <a:cubicBezTo>
                      <a:pt x="1901062" y="641211"/>
                      <a:pt x="1795303" y="535409"/>
                      <a:pt x="1664831" y="535409"/>
                    </a:cubicBezTo>
                    <a:lnTo>
                      <a:pt x="1444884" y="535409"/>
                    </a:lnTo>
                    <a:lnTo>
                      <a:pt x="1444884" y="127950"/>
                    </a:lnTo>
                    <a:lnTo>
                      <a:pt x="1838604" y="127950"/>
                    </a:lnTo>
                    <a:cubicBezTo>
                      <a:pt x="1856032" y="128411"/>
                      <a:pt x="1872826" y="121404"/>
                      <a:pt x="1884762" y="108692"/>
                    </a:cubicBezTo>
                    <a:cubicBezTo>
                      <a:pt x="1896690" y="95975"/>
                      <a:pt x="1902622" y="78768"/>
                      <a:pt x="1901064" y="61399"/>
                    </a:cubicBezTo>
                    <a:close/>
                    <a:moveTo>
                      <a:pt x="1777523" y="771728"/>
                    </a:moveTo>
                    <a:lnTo>
                      <a:pt x="1777523" y="1665410"/>
                    </a:lnTo>
                    <a:cubicBezTo>
                      <a:pt x="1777518" y="1728418"/>
                      <a:pt x="1726461" y="1779495"/>
                      <a:pt x="1663476" y="1779501"/>
                    </a:cubicBezTo>
                    <a:lnTo>
                      <a:pt x="236541" y="1779501"/>
                    </a:lnTo>
                    <a:cubicBezTo>
                      <a:pt x="173557" y="1779504"/>
                      <a:pt x="122496" y="1728429"/>
                      <a:pt x="122494" y="1665422"/>
                    </a:cubicBezTo>
                    <a:cubicBezTo>
                      <a:pt x="122494" y="1665418"/>
                      <a:pt x="122494" y="1665414"/>
                      <a:pt x="122494" y="1665410"/>
                    </a:cubicBezTo>
                    <a:lnTo>
                      <a:pt x="122494" y="771728"/>
                    </a:lnTo>
                    <a:cubicBezTo>
                      <a:pt x="122495" y="741470"/>
                      <a:pt x="134512" y="712453"/>
                      <a:pt x="155901" y="691059"/>
                    </a:cubicBezTo>
                    <a:cubicBezTo>
                      <a:pt x="177288" y="669663"/>
                      <a:pt x="206294" y="657642"/>
                      <a:pt x="236541" y="657640"/>
                    </a:cubicBezTo>
                    <a:lnTo>
                      <a:pt x="1663474" y="657640"/>
                    </a:lnTo>
                    <a:cubicBezTo>
                      <a:pt x="1693719" y="657641"/>
                      <a:pt x="1722724" y="669663"/>
                      <a:pt x="1744108" y="691059"/>
                    </a:cubicBezTo>
                    <a:cubicBezTo>
                      <a:pt x="1765500" y="712452"/>
                      <a:pt x="1777520" y="741469"/>
                      <a:pt x="1777523" y="771728"/>
                    </a:cubicBezTo>
                    <a:close/>
                    <a:moveTo>
                      <a:pt x="1324046" y="535409"/>
                    </a:moveTo>
                    <a:lnTo>
                      <a:pt x="567817" y="535409"/>
                    </a:lnTo>
                    <a:lnTo>
                      <a:pt x="567817" y="127950"/>
                    </a:lnTo>
                    <a:lnTo>
                      <a:pt x="1324046" y="127950"/>
                    </a:lnTo>
                    <a:lnTo>
                      <a:pt x="1324046" y="535409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xmlns="" id="{7A09BAC3-96E2-4445-A454-1B167BBA7F07}"/>
                  </a:ext>
                </a:extLst>
              </p:cNvPr>
              <p:cNvSpPr/>
              <p:nvPr/>
            </p:nvSpPr>
            <p:spPr>
              <a:xfrm>
                <a:off x="7438535" y="-1246802"/>
                <a:ext cx="1078611" cy="316260"/>
              </a:xfrm>
              <a:custGeom>
                <a:avLst/>
                <a:gdLst>
                  <a:gd name="connsiteX0" fmla="*/ 98033 w 1078611"/>
                  <a:gd name="connsiteY0" fmla="*/ 316726 h 316259"/>
                  <a:gd name="connsiteX1" fmla="*/ 195782 w 1078611"/>
                  <a:gd name="connsiteY1" fmla="*/ 194496 h 316259"/>
                  <a:gd name="connsiteX2" fmla="*/ 136044 w 1078611"/>
                  <a:gd name="connsiteY2" fmla="*/ 194496 h 316259"/>
                  <a:gd name="connsiteX3" fmla="*/ 98033 w 1078611"/>
                  <a:gd name="connsiteY3" fmla="*/ 271908 h 316259"/>
                  <a:gd name="connsiteX4" fmla="*/ 58660 w 1078611"/>
                  <a:gd name="connsiteY4" fmla="*/ 163251 h 316259"/>
                  <a:gd name="connsiteX5" fmla="*/ 96673 w 1078611"/>
                  <a:gd name="connsiteY5" fmla="*/ 45091 h 316259"/>
                  <a:gd name="connsiteX6" fmla="*/ 133325 w 1078611"/>
                  <a:gd name="connsiteY6" fmla="*/ 108922 h 316259"/>
                  <a:gd name="connsiteX7" fmla="*/ 194422 w 1078611"/>
                  <a:gd name="connsiteY7" fmla="*/ 108922 h 316259"/>
                  <a:gd name="connsiteX8" fmla="*/ 99383 w 1078611"/>
                  <a:gd name="connsiteY8" fmla="*/ 272 h 316259"/>
                  <a:gd name="connsiteX9" fmla="*/ 272 w 1078611"/>
                  <a:gd name="connsiteY9" fmla="*/ 157819 h 316259"/>
                  <a:gd name="connsiteX10" fmla="*/ 98033 w 1078611"/>
                  <a:gd name="connsiteY10" fmla="*/ 316726 h 316259"/>
                  <a:gd name="connsiteX11" fmla="*/ 400794 w 1078611"/>
                  <a:gd name="connsiteY11" fmla="*/ 259685 h 316259"/>
                  <a:gd name="connsiteX12" fmla="*/ 292174 w 1078611"/>
                  <a:gd name="connsiteY12" fmla="*/ 259685 h 316259"/>
                  <a:gd name="connsiteX13" fmla="*/ 292174 w 1078611"/>
                  <a:gd name="connsiteY13" fmla="*/ 5704 h 316259"/>
                  <a:gd name="connsiteX14" fmla="*/ 229726 w 1078611"/>
                  <a:gd name="connsiteY14" fmla="*/ 5704 h 316259"/>
                  <a:gd name="connsiteX15" fmla="*/ 229726 w 1078611"/>
                  <a:gd name="connsiteY15" fmla="*/ 311295 h 316259"/>
                  <a:gd name="connsiteX16" fmla="*/ 400794 w 1078611"/>
                  <a:gd name="connsiteY16" fmla="*/ 311295 h 316259"/>
                  <a:gd name="connsiteX17" fmla="*/ 400794 w 1078611"/>
                  <a:gd name="connsiteY17" fmla="*/ 259685 h 316259"/>
                  <a:gd name="connsiteX18" fmla="*/ 484967 w 1078611"/>
                  <a:gd name="connsiteY18" fmla="*/ 246104 h 316259"/>
                  <a:gd name="connsiteX19" fmla="*/ 566432 w 1078611"/>
                  <a:gd name="connsiteY19" fmla="*/ 246104 h 316259"/>
                  <a:gd name="connsiteX20" fmla="*/ 580006 w 1078611"/>
                  <a:gd name="connsiteY20" fmla="*/ 311295 h 316259"/>
                  <a:gd name="connsiteX21" fmla="*/ 643813 w 1078611"/>
                  <a:gd name="connsiteY21" fmla="*/ 311295 h 316259"/>
                  <a:gd name="connsiteX22" fmla="*/ 563715 w 1078611"/>
                  <a:gd name="connsiteY22" fmla="*/ 5704 h 316259"/>
                  <a:gd name="connsiteX23" fmla="*/ 487686 w 1078611"/>
                  <a:gd name="connsiteY23" fmla="*/ 5704 h 316259"/>
                  <a:gd name="connsiteX24" fmla="*/ 407583 w 1078611"/>
                  <a:gd name="connsiteY24" fmla="*/ 311295 h 316259"/>
                  <a:gd name="connsiteX25" fmla="*/ 471391 w 1078611"/>
                  <a:gd name="connsiteY25" fmla="*/ 311295 h 316259"/>
                  <a:gd name="connsiteX26" fmla="*/ 484967 w 1078611"/>
                  <a:gd name="connsiteY26" fmla="*/ 246104 h 316259"/>
                  <a:gd name="connsiteX27" fmla="*/ 525699 w 1078611"/>
                  <a:gd name="connsiteY27" fmla="*/ 58672 h 316259"/>
                  <a:gd name="connsiteX28" fmla="*/ 555575 w 1078611"/>
                  <a:gd name="connsiteY28" fmla="*/ 194496 h 316259"/>
                  <a:gd name="connsiteX29" fmla="*/ 495835 w 1078611"/>
                  <a:gd name="connsiteY29" fmla="*/ 194496 h 316259"/>
                  <a:gd name="connsiteX30" fmla="*/ 525699 w 1078611"/>
                  <a:gd name="connsiteY30" fmla="*/ 58672 h 316259"/>
                  <a:gd name="connsiteX31" fmla="*/ 751078 w 1078611"/>
                  <a:gd name="connsiteY31" fmla="*/ 316726 h 316259"/>
                  <a:gd name="connsiteX32" fmla="*/ 856974 w 1078611"/>
                  <a:gd name="connsiteY32" fmla="*/ 223011 h 316259"/>
                  <a:gd name="connsiteX33" fmla="*/ 798595 w 1078611"/>
                  <a:gd name="connsiteY33" fmla="*/ 141525 h 316259"/>
                  <a:gd name="connsiteX34" fmla="*/ 751078 w 1078611"/>
                  <a:gd name="connsiteY34" fmla="*/ 121155 h 316259"/>
                  <a:gd name="connsiteX35" fmla="*/ 719854 w 1078611"/>
                  <a:gd name="connsiteY35" fmla="*/ 79045 h 316259"/>
                  <a:gd name="connsiteX36" fmla="*/ 746383 w 1078611"/>
                  <a:gd name="connsiteY36" fmla="*/ 43732 h 316259"/>
                  <a:gd name="connsiteX37" fmla="*/ 755148 w 1078611"/>
                  <a:gd name="connsiteY37" fmla="*/ 43731 h 316259"/>
                  <a:gd name="connsiteX38" fmla="*/ 789091 w 1078611"/>
                  <a:gd name="connsiteY38" fmla="*/ 88559 h 316259"/>
                  <a:gd name="connsiteX39" fmla="*/ 848830 w 1078611"/>
                  <a:gd name="connsiteY39" fmla="*/ 88559 h 316259"/>
                  <a:gd name="connsiteX40" fmla="*/ 848830 w 1078611"/>
                  <a:gd name="connsiteY40" fmla="*/ 87199 h 316259"/>
                  <a:gd name="connsiteX41" fmla="*/ 753797 w 1078611"/>
                  <a:gd name="connsiteY41" fmla="*/ 4346 h 316259"/>
                  <a:gd name="connsiteX42" fmla="*/ 659265 w 1078611"/>
                  <a:gd name="connsiteY42" fmla="*/ 76695 h 316259"/>
                  <a:gd name="connsiteX43" fmla="*/ 658756 w 1078611"/>
                  <a:gd name="connsiteY43" fmla="*/ 93990 h 316259"/>
                  <a:gd name="connsiteX44" fmla="*/ 738855 w 1078611"/>
                  <a:gd name="connsiteY44" fmla="*/ 186346 h 316259"/>
                  <a:gd name="connsiteX45" fmla="*/ 793163 w 1078611"/>
                  <a:gd name="connsiteY45" fmla="*/ 237952 h 316259"/>
                  <a:gd name="connsiteX46" fmla="*/ 760707 w 1078611"/>
                  <a:gd name="connsiteY46" fmla="*/ 275903 h 316259"/>
                  <a:gd name="connsiteX47" fmla="*/ 756505 w 1078611"/>
                  <a:gd name="connsiteY47" fmla="*/ 275979 h 316259"/>
                  <a:gd name="connsiteX48" fmla="*/ 715773 w 1078611"/>
                  <a:gd name="connsiteY48" fmla="*/ 228444 h 316259"/>
                  <a:gd name="connsiteX49" fmla="*/ 715773 w 1078611"/>
                  <a:gd name="connsiteY49" fmla="*/ 214861 h 316259"/>
                  <a:gd name="connsiteX50" fmla="*/ 654684 w 1078611"/>
                  <a:gd name="connsiteY50" fmla="*/ 214861 h 316259"/>
                  <a:gd name="connsiteX51" fmla="*/ 654684 w 1078611"/>
                  <a:gd name="connsiteY51" fmla="*/ 223013 h 316259"/>
                  <a:gd name="connsiteX52" fmla="*/ 752435 w 1078611"/>
                  <a:gd name="connsiteY52" fmla="*/ 312657 h 316259"/>
                  <a:gd name="connsiteX53" fmla="*/ 751078 w 1078611"/>
                  <a:gd name="connsiteY53" fmla="*/ 316726 h 316259"/>
                  <a:gd name="connsiteX54" fmla="*/ 973735 w 1078611"/>
                  <a:gd name="connsiteY54" fmla="*/ 316726 h 316259"/>
                  <a:gd name="connsiteX55" fmla="*/ 1079631 w 1078611"/>
                  <a:gd name="connsiteY55" fmla="*/ 223011 h 316259"/>
                  <a:gd name="connsiteX56" fmla="*/ 1021252 w 1078611"/>
                  <a:gd name="connsiteY56" fmla="*/ 141525 h 316259"/>
                  <a:gd name="connsiteX57" fmla="*/ 973735 w 1078611"/>
                  <a:gd name="connsiteY57" fmla="*/ 121155 h 316259"/>
                  <a:gd name="connsiteX58" fmla="*/ 942511 w 1078611"/>
                  <a:gd name="connsiteY58" fmla="*/ 79045 h 316259"/>
                  <a:gd name="connsiteX59" fmla="*/ 969040 w 1078611"/>
                  <a:gd name="connsiteY59" fmla="*/ 43731 h 316259"/>
                  <a:gd name="connsiteX60" fmla="*/ 977810 w 1078611"/>
                  <a:gd name="connsiteY60" fmla="*/ 43731 h 316259"/>
                  <a:gd name="connsiteX61" fmla="*/ 1011753 w 1078611"/>
                  <a:gd name="connsiteY61" fmla="*/ 88559 h 316259"/>
                  <a:gd name="connsiteX62" fmla="*/ 1071491 w 1078611"/>
                  <a:gd name="connsiteY62" fmla="*/ 88559 h 316259"/>
                  <a:gd name="connsiteX63" fmla="*/ 1071491 w 1078611"/>
                  <a:gd name="connsiteY63" fmla="*/ 87199 h 316259"/>
                  <a:gd name="connsiteX64" fmla="*/ 976455 w 1078611"/>
                  <a:gd name="connsiteY64" fmla="*/ 4346 h 316259"/>
                  <a:gd name="connsiteX65" fmla="*/ 907621 w 1078611"/>
                  <a:gd name="connsiteY65" fmla="*/ 26548 h 316259"/>
                  <a:gd name="connsiteX66" fmla="*/ 881413 w 1078611"/>
                  <a:gd name="connsiteY66" fmla="*/ 93990 h 316259"/>
                  <a:gd name="connsiteX67" fmla="*/ 961512 w 1078611"/>
                  <a:gd name="connsiteY67" fmla="*/ 186346 h 316259"/>
                  <a:gd name="connsiteX68" fmla="*/ 1015821 w 1078611"/>
                  <a:gd name="connsiteY68" fmla="*/ 237952 h 316259"/>
                  <a:gd name="connsiteX69" fmla="*/ 983369 w 1078611"/>
                  <a:gd name="connsiteY69" fmla="*/ 275902 h 316259"/>
                  <a:gd name="connsiteX70" fmla="*/ 979167 w 1078611"/>
                  <a:gd name="connsiteY70" fmla="*/ 275979 h 316259"/>
                  <a:gd name="connsiteX71" fmla="*/ 938439 w 1078611"/>
                  <a:gd name="connsiteY71" fmla="*/ 228444 h 316259"/>
                  <a:gd name="connsiteX72" fmla="*/ 938439 w 1078611"/>
                  <a:gd name="connsiteY72" fmla="*/ 214861 h 316259"/>
                  <a:gd name="connsiteX73" fmla="*/ 875984 w 1078611"/>
                  <a:gd name="connsiteY73" fmla="*/ 214861 h 316259"/>
                  <a:gd name="connsiteX74" fmla="*/ 875984 w 1078611"/>
                  <a:gd name="connsiteY74" fmla="*/ 223013 h 316259"/>
                  <a:gd name="connsiteX75" fmla="*/ 973735 w 1078611"/>
                  <a:gd name="connsiteY75" fmla="*/ 312657 h 316259"/>
                  <a:gd name="connsiteX76" fmla="*/ 973735 w 1078611"/>
                  <a:gd name="connsiteY76" fmla="*/ 316726 h 31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78611" h="316259">
                    <a:moveTo>
                      <a:pt x="98033" y="316726"/>
                    </a:moveTo>
                    <a:cubicBezTo>
                      <a:pt x="179487" y="316726"/>
                      <a:pt x="195782" y="259687"/>
                      <a:pt x="195782" y="194496"/>
                    </a:cubicBezTo>
                    <a:lnTo>
                      <a:pt x="136044" y="194496"/>
                    </a:lnTo>
                    <a:cubicBezTo>
                      <a:pt x="136044" y="261038"/>
                      <a:pt x="119749" y="271908"/>
                      <a:pt x="98033" y="271908"/>
                    </a:cubicBezTo>
                    <a:cubicBezTo>
                      <a:pt x="76306" y="271908"/>
                      <a:pt x="58660" y="255609"/>
                      <a:pt x="58660" y="163251"/>
                    </a:cubicBezTo>
                    <a:cubicBezTo>
                      <a:pt x="58660" y="70893"/>
                      <a:pt x="65449" y="45091"/>
                      <a:pt x="96673" y="45091"/>
                    </a:cubicBezTo>
                    <a:cubicBezTo>
                      <a:pt x="127897" y="45091"/>
                      <a:pt x="133325" y="64104"/>
                      <a:pt x="133325" y="108922"/>
                    </a:cubicBezTo>
                    <a:lnTo>
                      <a:pt x="194422" y="108922"/>
                    </a:lnTo>
                    <a:cubicBezTo>
                      <a:pt x="194422" y="64104"/>
                      <a:pt x="194422" y="272"/>
                      <a:pt x="99383" y="272"/>
                    </a:cubicBezTo>
                    <a:cubicBezTo>
                      <a:pt x="4349" y="272"/>
                      <a:pt x="272" y="65464"/>
                      <a:pt x="272" y="157819"/>
                    </a:cubicBezTo>
                    <a:cubicBezTo>
                      <a:pt x="272" y="250175"/>
                      <a:pt x="272" y="316726"/>
                      <a:pt x="98033" y="316726"/>
                    </a:cubicBezTo>
                    <a:close/>
                    <a:moveTo>
                      <a:pt x="400794" y="259685"/>
                    </a:moveTo>
                    <a:lnTo>
                      <a:pt x="292174" y="259685"/>
                    </a:lnTo>
                    <a:lnTo>
                      <a:pt x="292174" y="5704"/>
                    </a:lnTo>
                    <a:lnTo>
                      <a:pt x="229726" y="5704"/>
                    </a:lnTo>
                    <a:lnTo>
                      <a:pt x="229726" y="311295"/>
                    </a:lnTo>
                    <a:lnTo>
                      <a:pt x="400794" y="311295"/>
                    </a:lnTo>
                    <a:lnTo>
                      <a:pt x="400794" y="259685"/>
                    </a:lnTo>
                    <a:close/>
                    <a:moveTo>
                      <a:pt x="484967" y="246104"/>
                    </a:moveTo>
                    <a:lnTo>
                      <a:pt x="566432" y="246104"/>
                    </a:lnTo>
                    <a:lnTo>
                      <a:pt x="580006" y="311295"/>
                    </a:lnTo>
                    <a:lnTo>
                      <a:pt x="643813" y="311295"/>
                    </a:lnTo>
                    <a:lnTo>
                      <a:pt x="563715" y="5704"/>
                    </a:lnTo>
                    <a:lnTo>
                      <a:pt x="487686" y="5704"/>
                    </a:lnTo>
                    <a:lnTo>
                      <a:pt x="407583" y="311295"/>
                    </a:lnTo>
                    <a:lnTo>
                      <a:pt x="471391" y="311295"/>
                    </a:lnTo>
                    <a:lnTo>
                      <a:pt x="484967" y="246104"/>
                    </a:lnTo>
                    <a:close/>
                    <a:moveTo>
                      <a:pt x="525699" y="58672"/>
                    </a:moveTo>
                    <a:lnTo>
                      <a:pt x="555575" y="194496"/>
                    </a:lnTo>
                    <a:lnTo>
                      <a:pt x="495835" y="194496"/>
                    </a:lnTo>
                    <a:lnTo>
                      <a:pt x="525699" y="58672"/>
                    </a:lnTo>
                    <a:close/>
                    <a:moveTo>
                      <a:pt x="751078" y="316726"/>
                    </a:moveTo>
                    <a:cubicBezTo>
                      <a:pt x="817605" y="316726"/>
                      <a:pt x="856974" y="288202"/>
                      <a:pt x="856974" y="223011"/>
                    </a:cubicBezTo>
                    <a:cubicBezTo>
                      <a:pt x="859542" y="185364"/>
                      <a:pt x="835049" y="151190"/>
                      <a:pt x="798595" y="141525"/>
                    </a:cubicBezTo>
                    <a:lnTo>
                      <a:pt x="751078" y="121155"/>
                    </a:lnTo>
                    <a:cubicBezTo>
                      <a:pt x="725283" y="110280"/>
                      <a:pt x="719854" y="98062"/>
                      <a:pt x="719854" y="79045"/>
                    </a:cubicBezTo>
                    <a:cubicBezTo>
                      <a:pt x="717432" y="61965"/>
                      <a:pt x="729310" y="46155"/>
                      <a:pt x="746383" y="43732"/>
                    </a:cubicBezTo>
                    <a:cubicBezTo>
                      <a:pt x="749290" y="43319"/>
                      <a:pt x="752241" y="43319"/>
                      <a:pt x="755148" y="43731"/>
                    </a:cubicBezTo>
                    <a:cubicBezTo>
                      <a:pt x="778232" y="43731"/>
                      <a:pt x="789091" y="60032"/>
                      <a:pt x="789091" y="88559"/>
                    </a:cubicBezTo>
                    <a:lnTo>
                      <a:pt x="848830" y="88559"/>
                    </a:lnTo>
                    <a:lnTo>
                      <a:pt x="848830" y="87199"/>
                    </a:lnTo>
                    <a:cubicBezTo>
                      <a:pt x="848830" y="28799"/>
                      <a:pt x="809457" y="4346"/>
                      <a:pt x="753797" y="4346"/>
                    </a:cubicBezTo>
                    <a:cubicBezTo>
                      <a:pt x="707721" y="-1789"/>
                      <a:pt x="665398" y="30603"/>
                      <a:pt x="659265" y="76695"/>
                    </a:cubicBezTo>
                    <a:cubicBezTo>
                      <a:pt x="658502" y="82428"/>
                      <a:pt x="658331" y="88223"/>
                      <a:pt x="658756" y="93990"/>
                    </a:cubicBezTo>
                    <a:cubicBezTo>
                      <a:pt x="658756" y="145596"/>
                      <a:pt x="684551" y="167334"/>
                      <a:pt x="738855" y="186346"/>
                    </a:cubicBezTo>
                    <a:cubicBezTo>
                      <a:pt x="793163" y="205356"/>
                      <a:pt x="793163" y="210787"/>
                      <a:pt x="793163" y="237952"/>
                    </a:cubicBezTo>
                    <a:cubicBezTo>
                      <a:pt x="794677" y="257397"/>
                      <a:pt x="780146" y="274389"/>
                      <a:pt x="760707" y="275903"/>
                    </a:cubicBezTo>
                    <a:cubicBezTo>
                      <a:pt x="759309" y="276012"/>
                      <a:pt x="757906" y="276037"/>
                      <a:pt x="756505" y="275979"/>
                    </a:cubicBezTo>
                    <a:cubicBezTo>
                      <a:pt x="723921" y="275979"/>
                      <a:pt x="715773" y="256969"/>
                      <a:pt x="715773" y="228444"/>
                    </a:cubicBezTo>
                    <a:lnTo>
                      <a:pt x="715773" y="214861"/>
                    </a:lnTo>
                    <a:lnTo>
                      <a:pt x="654684" y="214861"/>
                    </a:lnTo>
                    <a:lnTo>
                      <a:pt x="654684" y="223013"/>
                    </a:lnTo>
                    <a:cubicBezTo>
                      <a:pt x="654684" y="280062"/>
                      <a:pt x="681838" y="312657"/>
                      <a:pt x="752435" y="312657"/>
                    </a:cubicBezTo>
                    <a:lnTo>
                      <a:pt x="751078" y="316726"/>
                    </a:lnTo>
                    <a:close/>
                    <a:moveTo>
                      <a:pt x="973735" y="316726"/>
                    </a:moveTo>
                    <a:cubicBezTo>
                      <a:pt x="1040263" y="316726"/>
                      <a:pt x="1079631" y="288202"/>
                      <a:pt x="1079631" y="223011"/>
                    </a:cubicBezTo>
                    <a:cubicBezTo>
                      <a:pt x="1082199" y="185364"/>
                      <a:pt x="1057720" y="151190"/>
                      <a:pt x="1021252" y="141525"/>
                    </a:cubicBezTo>
                    <a:lnTo>
                      <a:pt x="973735" y="121155"/>
                    </a:lnTo>
                    <a:cubicBezTo>
                      <a:pt x="947936" y="110280"/>
                      <a:pt x="942511" y="98062"/>
                      <a:pt x="942511" y="79045"/>
                    </a:cubicBezTo>
                    <a:cubicBezTo>
                      <a:pt x="940089" y="61965"/>
                      <a:pt x="951966" y="46154"/>
                      <a:pt x="969040" y="43731"/>
                    </a:cubicBezTo>
                    <a:cubicBezTo>
                      <a:pt x="971948" y="43318"/>
                      <a:pt x="974901" y="43318"/>
                      <a:pt x="977810" y="43731"/>
                    </a:cubicBezTo>
                    <a:cubicBezTo>
                      <a:pt x="1000890" y="43731"/>
                      <a:pt x="1011753" y="60032"/>
                      <a:pt x="1011753" y="88559"/>
                    </a:cubicBezTo>
                    <a:lnTo>
                      <a:pt x="1071491" y="88559"/>
                    </a:lnTo>
                    <a:lnTo>
                      <a:pt x="1071491" y="87199"/>
                    </a:lnTo>
                    <a:cubicBezTo>
                      <a:pt x="1071491" y="28799"/>
                      <a:pt x="1032123" y="4346"/>
                      <a:pt x="976455" y="4346"/>
                    </a:cubicBezTo>
                    <a:cubicBezTo>
                      <a:pt x="951340" y="1010"/>
                      <a:pt x="926058" y="9164"/>
                      <a:pt x="907621" y="26548"/>
                    </a:cubicBezTo>
                    <a:cubicBezTo>
                      <a:pt x="889187" y="43940"/>
                      <a:pt x="879562" y="68710"/>
                      <a:pt x="881413" y="93990"/>
                    </a:cubicBezTo>
                    <a:cubicBezTo>
                      <a:pt x="881413" y="145596"/>
                      <a:pt x="907217" y="167334"/>
                      <a:pt x="961512" y="186346"/>
                    </a:cubicBezTo>
                    <a:cubicBezTo>
                      <a:pt x="1015821" y="205356"/>
                      <a:pt x="1015821" y="210787"/>
                      <a:pt x="1015821" y="237952"/>
                    </a:cubicBezTo>
                    <a:cubicBezTo>
                      <a:pt x="1017335" y="257396"/>
                      <a:pt x="1002806" y="274387"/>
                      <a:pt x="983369" y="275902"/>
                    </a:cubicBezTo>
                    <a:cubicBezTo>
                      <a:pt x="981971" y="276011"/>
                      <a:pt x="980568" y="276037"/>
                      <a:pt x="979167" y="275979"/>
                    </a:cubicBezTo>
                    <a:cubicBezTo>
                      <a:pt x="946583" y="275979"/>
                      <a:pt x="938439" y="256969"/>
                      <a:pt x="938439" y="228444"/>
                    </a:cubicBezTo>
                    <a:lnTo>
                      <a:pt x="938439" y="214861"/>
                    </a:lnTo>
                    <a:lnTo>
                      <a:pt x="875984" y="214861"/>
                    </a:lnTo>
                    <a:lnTo>
                      <a:pt x="875984" y="223013"/>
                    </a:lnTo>
                    <a:cubicBezTo>
                      <a:pt x="875984" y="280062"/>
                      <a:pt x="903138" y="312657"/>
                      <a:pt x="973735" y="312657"/>
                    </a:cubicBezTo>
                    <a:lnTo>
                      <a:pt x="973735" y="316726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A355FF7D-4771-4A11-9573-DD8F0DDFEAE2}"/>
              </a:ext>
            </a:extLst>
          </p:cNvPr>
          <p:cNvGrpSpPr/>
          <p:nvPr userDrawn="1"/>
        </p:nvGrpSpPr>
        <p:grpSpPr>
          <a:xfrm>
            <a:off x="8109182" y="3895878"/>
            <a:ext cx="607428" cy="607428"/>
            <a:chOff x="10443693" y="3962576"/>
            <a:chExt cx="607428" cy="60742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1D3243E0-5F97-4D0C-BD7F-3B8988ED61E1}"/>
                </a:ext>
              </a:extLst>
            </p:cNvPr>
            <p:cNvSpPr/>
            <p:nvPr/>
          </p:nvSpPr>
          <p:spPr>
            <a:xfrm>
              <a:off x="10443693" y="3962576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xmlns="" id="{881324A1-E7B7-4625-AFB1-C2A7123C3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0520304" y="4039187"/>
              <a:ext cx="454207" cy="454207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45771533-4D7C-4F39-B674-D9194B6DE7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5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875219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1" name="图片占位符 28">
            <a:extLst>
              <a:ext uri="{FF2B5EF4-FFF2-40B4-BE49-F238E27FC236}">
                <a16:creationId xmlns:a16="http://schemas.microsoft.com/office/drawing/2014/main" xmlns="" id="{BF6B03C3-AE1D-4A37-A967-F70B0EB037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090" y="1370469"/>
            <a:ext cx="3631420" cy="4584233"/>
          </a:xfrm>
          <a:custGeom>
            <a:avLst/>
            <a:gdLst>
              <a:gd name="connsiteX0" fmla="*/ 231353 w 2415962"/>
              <a:gd name="connsiteY0" fmla="*/ 0 h 3049863"/>
              <a:gd name="connsiteX1" fmla="*/ 2184609 w 2415962"/>
              <a:gd name="connsiteY1" fmla="*/ 0 h 3049863"/>
              <a:gd name="connsiteX2" fmla="*/ 2415962 w 2415962"/>
              <a:gd name="connsiteY2" fmla="*/ 231353 h 3049863"/>
              <a:gd name="connsiteX3" fmla="*/ 2415962 w 2415962"/>
              <a:gd name="connsiteY3" fmla="*/ 2818510 h 3049863"/>
              <a:gd name="connsiteX4" fmla="*/ 2184609 w 2415962"/>
              <a:gd name="connsiteY4" fmla="*/ 3049863 h 3049863"/>
              <a:gd name="connsiteX5" fmla="*/ 231353 w 2415962"/>
              <a:gd name="connsiteY5" fmla="*/ 3049863 h 3049863"/>
              <a:gd name="connsiteX6" fmla="*/ 0 w 2415962"/>
              <a:gd name="connsiteY6" fmla="*/ 2818510 h 3049863"/>
              <a:gd name="connsiteX7" fmla="*/ 0 w 2415962"/>
              <a:gd name="connsiteY7" fmla="*/ 231353 h 3049863"/>
              <a:gd name="connsiteX8" fmla="*/ 231353 w 2415962"/>
              <a:gd name="connsiteY8" fmla="*/ 0 h 30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962" h="3049863">
                <a:moveTo>
                  <a:pt x="231353" y="0"/>
                </a:moveTo>
                <a:lnTo>
                  <a:pt x="2184609" y="0"/>
                </a:lnTo>
                <a:cubicBezTo>
                  <a:pt x="2312382" y="0"/>
                  <a:pt x="2415962" y="103580"/>
                  <a:pt x="2415962" y="231353"/>
                </a:cubicBezTo>
                <a:lnTo>
                  <a:pt x="2415962" y="2818510"/>
                </a:lnTo>
                <a:cubicBezTo>
                  <a:pt x="2415962" y="2946283"/>
                  <a:pt x="2312382" y="3049863"/>
                  <a:pt x="2184609" y="3049863"/>
                </a:cubicBezTo>
                <a:lnTo>
                  <a:pt x="231353" y="3049863"/>
                </a:lnTo>
                <a:cubicBezTo>
                  <a:pt x="103580" y="3049863"/>
                  <a:pt x="0" y="2946283"/>
                  <a:pt x="0" y="2818510"/>
                </a:cubicBezTo>
                <a:lnTo>
                  <a:pt x="0" y="231353"/>
                </a:lnTo>
                <a:cubicBezTo>
                  <a:pt x="0" y="103580"/>
                  <a:pt x="103580" y="0"/>
                  <a:pt x="231353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782013F0-5F72-4DF0-A00A-C3D9E3F4BFAE}"/>
              </a:ext>
            </a:extLst>
          </p:cNvPr>
          <p:cNvSpPr/>
          <p:nvPr userDrawn="1"/>
        </p:nvSpPr>
        <p:spPr>
          <a:xfrm>
            <a:off x="4168588" y="1586381"/>
            <a:ext cx="7024322" cy="4152409"/>
          </a:xfrm>
          <a:prstGeom prst="roundRect">
            <a:avLst>
              <a:gd name="adj" fmla="val 630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889" y="1927572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6889" y="2623300"/>
            <a:ext cx="5966862" cy="3053254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9904220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5253119" y="2201967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589BAA02-C886-4AB1-A30C-80AD3EF06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09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182070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241" y="1927573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240" y="2623301"/>
            <a:ext cx="6053707" cy="292762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10415754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4833471" y="2201968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E0C98365-EB90-4B39-BB1D-2D3D2FD051DA}"/>
              </a:ext>
            </a:extLst>
          </p:cNvPr>
          <p:cNvSpPr/>
          <p:nvPr userDrawn="1"/>
        </p:nvSpPr>
        <p:spPr>
          <a:xfrm>
            <a:off x="660400" y="1549699"/>
            <a:ext cx="10858500" cy="4249730"/>
          </a:xfrm>
          <a:prstGeom prst="roundRect">
            <a:avLst>
              <a:gd name="adj" fmla="val 7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61E8101C-BAA7-4810-955C-22EFABD6756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FCCDE1D7-E84B-4B26-A7D3-97CF353D78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0D09C9B6-586C-42F4-BBE0-A38B130C108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1657AC3-9B36-46F6-A4D3-90F7778D87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2E1A679A-6426-45E5-AC08-CB37DDDA7E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C8A427A-BDCC-4AD9-83FF-2AF33FABFE5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69E8DA77-9AA1-409B-A4B6-5529C50C3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0A73E041-7A3D-4DE0-8D09-33FDACA6EC0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9E59B65C-778C-4338-9EEF-504C59A2CA6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79DD48F-D4AC-4704-9A0D-0EF4FEDA0ED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A869B57D-6B5D-43B0-AEB0-2BF5F29D0FD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DE4F18A-2782-41E9-BCDF-666C5CA6F30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157E8E68-B73F-4458-B302-F886A0FD182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5B0C48F-5873-4C5D-B783-E9048A4374FF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D62FBAB9-6D4C-4BA1-9000-78FBFBB9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6059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双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5C068031-66A7-4C16-9B3A-FFF1F4F7AF57}"/>
              </a:ext>
            </a:extLst>
          </p:cNvPr>
          <p:cNvSpPr/>
          <p:nvPr userDrawn="1"/>
        </p:nvSpPr>
        <p:spPr>
          <a:xfrm>
            <a:off x="9037858" y="3532614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F25C9AA7-5580-4C84-810C-7D045B0CDE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7611" y="1476495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9EB27EA6-9756-4BB7-B245-C6EB786FBAC9}"/>
              </a:ext>
            </a:extLst>
          </p:cNvPr>
          <p:cNvSpPr/>
          <p:nvPr userDrawn="1"/>
        </p:nvSpPr>
        <p:spPr>
          <a:xfrm>
            <a:off x="1506652" y="1714162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10EB624E-8722-41D9-A493-ADD309A3CF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4811" y="3689567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EA0E5E1F-E798-4D23-B5EA-690779237E24}"/>
              </a:ext>
            </a:extLst>
          </p:cNvPr>
          <p:cNvSpPr/>
          <p:nvPr userDrawn="1"/>
        </p:nvSpPr>
        <p:spPr>
          <a:xfrm>
            <a:off x="1506652" y="3927234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A61DCA22-174D-4E89-A1D6-C733EC63F7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8912" y="173744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727A9B06-E37D-4609-8AE9-EE70C4C27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0892" y="219357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51D4DB7-1A38-4BC8-B59C-E61F1A76F2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9719" y="397772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C3EAF69C-8F3F-441A-86EB-473354BA1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363" y="443385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AC34C2C-B1DA-4AEF-B35E-9C203874269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57CCDE93-CB6D-433F-B014-AE91168710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3EA0FECE-1253-4315-9825-04D1F994A50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767DDE01-EB6E-47B5-831B-F22439D8D28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04EC0958-E751-4099-9924-C692397A899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DDE1305B-F637-455B-B212-FB913BD7C884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52660B7D-D81A-47F8-8164-AE6DD5D65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76120BC-A8E1-4F96-98E3-205E81DA667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90290F25-9563-4E5E-95C7-056243FB93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B3F5D04-2FDD-443A-B905-F22965CCDDF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E39145DC-6B38-4B1A-8CE9-14514ECAB0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5EF0780D-976D-4E66-A1BD-B666EC505964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A8600FD-E780-4F34-BC44-04668BB03FD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3BA22918-8C69-4842-BA14-6E3422F4A5B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DD217FB1-29F4-403C-9F76-3082CE0F8F89}"/>
              </a:ext>
            </a:extLst>
          </p:cNvPr>
          <p:cNvSpPr/>
          <p:nvPr userDrawn="1"/>
        </p:nvSpPr>
        <p:spPr>
          <a:xfrm>
            <a:off x="960658" y="1319542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7043210E-D0BD-4DAE-89EA-57F2B8E25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034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多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5817E914-F6F3-45A2-AC6F-8913C60098F2}"/>
              </a:ext>
            </a:extLst>
          </p:cNvPr>
          <p:cNvSpPr/>
          <p:nvPr userDrawn="1"/>
        </p:nvSpPr>
        <p:spPr>
          <a:xfrm>
            <a:off x="902454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4CE4CB8-E455-45B0-918A-0DE1F803F0A7}"/>
              </a:ext>
            </a:extLst>
          </p:cNvPr>
          <p:cNvSpPr/>
          <p:nvPr userDrawn="1"/>
        </p:nvSpPr>
        <p:spPr>
          <a:xfrm>
            <a:off x="3805525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410A4D85-CE66-421A-8539-84388772C78C}"/>
              </a:ext>
            </a:extLst>
          </p:cNvPr>
          <p:cNvSpPr/>
          <p:nvPr userDrawn="1"/>
        </p:nvSpPr>
        <p:spPr>
          <a:xfrm>
            <a:off x="6701821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8F400E83-4999-4B0C-B50F-78E1DCE55475}"/>
              </a:ext>
            </a:extLst>
          </p:cNvPr>
          <p:cNvSpPr/>
          <p:nvPr userDrawn="1"/>
        </p:nvSpPr>
        <p:spPr>
          <a:xfrm>
            <a:off x="9607279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9968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7">
            <a:extLst>
              <a:ext uri="{FF2B5EF4-FFF2-40B4-BE49-F238E27FC236}">
                <a16:creationId xmlns:a16="http://schemas.microsoft.com/office/drawing/2014/main" xmlns="" id="{F34574F3-61DC-4B28-A85A-3BB110C06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3039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CC1BE0AB-7808-4A2D-B299-0D540BEB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9335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7">
            <a:extLst>
              <a:ext uri="{FF2B5EF4-FFF2-40B4-BE49-F238E27FC236}">
                <a16:creationId xmlns:a16="http://schemas.microsoft.com/office/drawing/2014/main" xmlns="" id="{6135A393-E5EE-4BE5-995E-3114F00845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4793" y="1581016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CD8FE919-8A0C-43EE-B761-5AB4B0A03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3906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ED41187-0936-4622-BAEE-8756C1D75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085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F0F2F8FF-A3F0-49EA-A8C5-B462F818B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7156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xmlns="" id="{24EB2B0C-978D-40F8-A546-328A0A922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3452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C5247C42-1002-4118-9374-FFF5BA74DC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910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E80DE91A-79FA-465E-8C2A-9165A18D0E31}"/>
              </a:ext>
            </a:extLst>
          </p:cNvPr>
          <p:cNvCxnSpPr>
            <a:cxnSpLocks/>
          </p:cNvCxnSpPr>
          <p:nvPr userDrawn="1"/>
        </p:nvCxnSpPr>
        <p:spPr>
          <a:xfrm>
            <a:off x="3217763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8991B4D1-B83B-4481-97DC-F4243D344A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CBE3736E-4685-4421-ACFE-4B4DF0DDF1E1}"/>
              </a:ext>
            </a:extLst>
          </p:cNvPr>
          <p:cNvCxnSpPr>
            <a:cxnSpLocks/>
          </p:cNvCxnSpPr>
          <p:nvPr userDrawn="1"/>
        </p:nvCxnSpPr>
        <p:spPr>
          <a:xfrm>
            <a:off x="9035969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77F548F9-4D57-4206-B520-4977893EFD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977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947D65E6-3779-493B-AB10-43001A2E7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3273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xmlns="" id="{20A7614C-1B85-429F-A5B4-0C9046F5B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731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7197028-271D-4E7F-A4C2-402316741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19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:a16="http://schemas.microsoft.com/office/drawing/2014/main" xmlns="" id="{82132671-4BA3-4D74-98EA-7FBA87185E4F}"/>
              </a:ext>
            </a:extLst>
          </p:cNvPr>
          <p:cNvSpPr txBox="1"/>
          <p:nvPr userDrawn="1"/>
        </p:nvSpPr>
        <p:spPr>
          <a:xfrm>
            <a:off x="10416788" y="582003"/>
            <a:ext cx="1723549" cy="56939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0" b="1" kern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+mn-cs"/>
              </a:rPr>
              <a:t>contents</a:t>
            </a:r>
            <a:endParaRPr lang="zh-CN" altLang="en-US" sz="10000" b="1" kern="1200">
              <a:solidFill>
                <a:schemeClr val="bg1">
                  <a:lumMod val="8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75397CF-6D90-4220-AA76-AE199EF54BEC}"/>
              </a:ext>
            </a:extLst>
          </p:cNvPr>
          <p:cNvSpPr txBox="1"/>
          <p:nvPr userDrawn="1"/>
        </p:nvSpPr>
        <p:spPr>
          <a:xfrm>
            <a:off x="10920169" y="1074510"/>
            <a:ext cx="2588209" cy="470898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目 </a:t>
            </a:r>
            <a:endParaRPr lang="en-US" altLang="zh-CN" sz="15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录</a:t>
            </a:r>
            <a:endParaRPr lang="zh-CN" altLang="en-US" sz="1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xmlns="" id="{D5FAE5B5-D65E-4A0E-8806-41B23259F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72170" y="-48038"/>
            <a:ext cx="1303890" cy="69540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340B0FB-61F4-4287-B362-B06C1A3101BE}"/>
              </a:ext>
            </a:extLst>
          </p:cNvPr>
          <p:cNvGrpSpPr/>
          <p:nvPr userDrawn="1"/>
        </p:nvGrpSpPr>
        <p:grpSpPr>
          <a:xfrm>
            <a:off x="5720821" y="715582"/>
            <a:ext cx="288734" cy="288734"/>
            <a:chOff x="6199502" y="2428497"/>
            <a:chExt cx="561978" cy="56197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BFBF8089-ADF2-49B5-AA41-3817E23825EC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25AA1100-1C0B-4B66-B569-E1825BB86480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F7E4F1A3-31D1-42F1-862B-A4CFBE16B26B}"/>
              </a:ext>
            </a:extLst>
          </p:cNvPr>
          <p:cNvGrpSpPr/>
          <p:nvPr userDrawn="1"/>
        </p:nvGrpSpPr>
        <p:grpSpPr>
          <a:xfrm>
            <a:off x="6255475" y="2008279"/>
            <a:ext cx="288734" cy="288734"/>
            <a:chOff x="6199502" y="2428497"/>
            <a:chExt cx="561978" cy="56197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D063CA01-4F26-4321-90A8-CF03788370AF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3D6F0407-A7F3-4E99-84C3-787B9AD339C3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E4D783B2-9F80-41AB-9385-2E735ECA5CDE}"/>
              </a:ext>
            </a:extLst>
          </p:cNvPr>
          <p:cNvGrpSpPr/>
          <p:nvPr userDrawn="1"/>
        </p:nvGrpSpPr>
        <p:grpSpPr>
          <a:xfrm>
            <a:off x="6387555" y="3300976"/>
            <a:ext cx="288734" cy="288734"/>
            <a:chOff x="6199502" y="2428497"/>
            <a:chExt cx="561978" cy="56197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942145B-4A25-4A03-959F-DDAB8A98FE5E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148D9462-F2F9-4781-8A26-E609F3012BFC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B20FCADA-9E1E-4D69-BAA9-AD8C65C512AD}"/>
              </a:ext>
            </a:extLst>
          </p:cNvPr>
          <p:cNvGrpSpPr/>
          <p:nvPr userDrawn="1"/>
        </p:nvGrpSpPr>
        <p:grpSpPr>
          <a:xfrm>
            <a:off x="6242543" y="4593673"/>
            <a:ext cx="288734" cy="288734"/>
            <a:chOff x="6199502" y="2428497"/>
            <a:chExt cx="561978" cy="56197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32EB977-BBB1-4012-B190-9E68C9FD6F86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404E957-27E1-48E8-90F5-506F7BFF36A1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8CC78713-FB10-4F40-A47D-A4E2F78E5ACD}"/>
              </a:ext>
            </a:extLst>
          </p:cNvPr>
          <p:cNvGrpSpPr/>
          <p:nvPr userDrawn="1"/>
        </p:nvGrpSpPr>
        <p:grpSpPr>
          <a:xfrm>
            <a:off x="5715126" y="5886372"/>
            <a:ext cx="288734" cy="288734"/>
            <a:chOff x="6199502" y="2428497"/>
            <a:chExt cx="561978" cy="56197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2ABED763-C27F-45A9-AC29-7F1C97E0A83D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A37C082B-8772-402D-911C-D10A19F7993A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:a16="http://schemas.microsoft.com/office/drawing/2014/main" xmlns="" id="{D99E6B42-24B0-4EFC-BB5A-F08FE7111C5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5997387" cy="6860689"/>
          </a:xfrm>
          <a:custGeom>
            <a:avLst/>
            <a:gdLst>
              <a:gd name="connsiteX0" fmla="*/ 0 w 5997387"/>
              <a:gd name="connsiteY0" fmla="*/ 0 h 6860689"/>
              <a:gd name="connsiteX1" fmla="*/ 4461733 w 5997387"/>
              <a:gd name="connsiteY1" fmla="*/ 0 h 6860689"/>
              <a:gd name="connsiteX2" fmla="*/ 5997387 w 5997387"/>
              <a:gd name="connsiteY2" fmla="*/ 3428999 h 6860689"/>
              <a:gd name="connsiteX3" fmla="*/ 4461733 w 5997387"/>
              <a:gd name="connsiteY3" fmla="*/ 6860689 h 6860689"/>
              <a:gd name="connsiteX4" fmla="*/ 0 w 5997387"/>
              <a:gd name="connsiteY4" fmla="*/ 6860689 h 686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7387" h="6860689">
                <a:moveTo>
                  <a:pt x="0" y="0"/>
                </a:moveTo>
                <a:lnTo>
                  <a:pt x="4461733" y="0"/>
                </a:lnTo>
                <a:cubicBezTo>
                  <a:pt x="5405716" y="841785"/>
                  <a:pt x="5997387" y="2065468"/>
                  <a:pt x="5997387" y="3428999"/>
                </a:cubicBezTo>
                <a:cubicBezTo>
                  <a:pt x="5997387" y="4792531"/>
                  <a:pt x="5403027" y="6018903"/>
                  <a:pt x="4461733" y="6860689"/>
                </a:cubicBezTo>
                <a:lnTo>
                  <a:pt x="0" y="68606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xmlns="" id="{740139B1-AB71-4EB9-8845-BF8EEF5CB5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74074" y="412761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9" name="文本占位符 47">
            <a:extLst>
              <a:ext uri="{FF2B5EF4-FFF2-40B4-BE49-F238E27FC236}">
                <a16:creationId xmlns:a16="http://schemas.microsoft.com/office/drawing/2014/main" xmlns="" id="{2C36541A-EC35-4E5C-8825-6958C9B5AC6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52968" y="412761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xmlns="" id="{6407D522-13C9-4853-813D-583C4E42E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2968" y="920021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请输入小标题英文解释</a:t>
            </a:r>
          </a:p>
        </p:txBody>
      </p:sp>
      <p:sp>
        <p:nvSpPr>
          <p:cNvPr id="54" name="文本占位符 47">
            <a:extLst>
              <a:ext uri="{FF2B5EF4-FFF2-40B4-BE49-F238E27FC236}">
                <a16:creationId xmlns:a16="http://schemas.microsoft.com/office/drawing/2014/main" xmlns="" id="{06B640E2-410A-469B-BC26-F622BDD84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802" y="1733614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5" name="文本占位符 47">
            <a:extLst>
              <a:ext uri="{FF2B5EF4-FFF2-40B4-BE49-F238E27FC236}">
                <a16:creationId xmlns:a16="http://schemas.microsoft.com/office/drawing/2014/main" xmlns="" id="{D83C9704-C820-4373-BFBD-BEBB8D5F7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696" y="1733614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6" name="文本占位符 51">
            <a:extLst>
              <a:ext uri="{FF2B5EF4-FFF2-40B4-BE49-F238E27FC236}">
                <a16:creationId xmlns:a16="http://schemas.microsoft.com/office/drawing/2014/main" xmlns="" id="{08B1012F-28A0-4808-9439-EF9966B9B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696" y="2240874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57" name="文本占位符 47">
            <a:extLst>
              <a:ext uri="{FF2B5EF4-FFF2-40B4-BE49-F238E27FC236}">
                <a16:creationId xmlns:a16="http://schemas.microsoft.com/office/drawing/2014/main" xmlns="" id="{6974B17B-13ED-496E-8BD7-DC0D12D40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220" y="3032947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8" name="文本占位符 47">
            <a:extLst>
              <a:ext uri="{FF2B5EF4-FFF2-40B4-BE49-F238E27FC236}">
                <a16:creationId xmlns:a16="http://schemas.microsoft.com/office/drawing/2014/main" xmlns="" id="{F0B18504-4A4C-4F49-9EE1-EB986DCEB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7114" y="3032947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9" name="文本占位符 51">
            <a:extLst>
              <a:ext uri="{FF2B5EF4-FFF2-40B4-BE49-F238E27FC236}">
                <a16:creationId xmlns:a16="http://schemas.microsoft.com/office/drawing/2014/main" xmlns="" id="{4BBE4A12-6A5E-498C-A20C-5B2861DE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14" y="3540207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0" name="文本占位符 47">
            <a:extLst>
              <a:ext uri="{FF2B5EF4-FFF2-40B4-BE49-F238E27FC236}">
                <a16:creationId xmlns:a16="http://schemas.microsoft.com/office/drawing/2014/main" xmlns="" id="{3B9A9740-F047-498A-8DE1-4D15E521EF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9418" y="4320302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1" name="文本占位符 47">
            <a:extLst>
              <a:ext uri="{FF2B5EF4-FFF2-40B4-BE49-F238E27FC236}">
                <a16:creationId xmlns:a16="http://schemas.microsoft.com/office/drawing/2014/main" xmlns="" id="{12E9753E-63F9-4DFD-986D-6422A14393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312" y="4320302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2" name="文本占位符 51">
            <a:extLst>
              <a:ext uri="{FF2B5EF4-FFF2-40B4-BE49-F238E27FC236}">
                <a16:creationId xmlns:a16="http://schemas.microsoft.com/office/drawing/2014/main" xmlns="" id="{C083AFC6-88CC-45F9-8176-1D1FF841B8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312" y="4827562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3" name="文本占位符 47">
            <a:extLst>
              <a:ext uri="{FF2B5EF4-FFF2-40B4-BE49-F238E27FC236}">
                <a16:creationId xmlns:a16="http://schemas.microsoft.com/office/drawing/2014/main" xmlns="" id="{618C54A5-9A4F-4F74-8BF5-0EF3672A4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5383" y="5592679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4" name="文本占位符 47">
            <a:extLst>
              <a:ext uri="{FF2B5EF4-FFF2-40B4-BE49-F238E27FC236}">
                <a16:creationId xmlns:a16="http://schemas.microsoft.com/office/drawing/2014/main" xmlns="" id="{8206EA22-C58C-43E7-A891-011AA25099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34277" y="5592679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5" name="文本占位符 51">
            <a:extLst>
              <a:ext uri="{FF2B5EF4-FFF2-40B4-BE49-F238E27FC236}">
                <a16:creationId xmlns:a16="http://schemas.microsoft.com/office/drawing/2014/main" xmlns="" id="{DAF08D1D-CAE9-4355-A466-A8E08AACD2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34277" y="6099939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</p:spTree>
    <p:extLst>
      <p:ext uri="{BB962C8B-B14F-4D97-AF65-F5344CB8AC3E}">
        <p14:creationId xmlns:p14="http://schemas.microsoft.com/office/powerpoint/2010/main" xmlns="" val="1656148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D799922-B99A-4238-BA7C-BFDA53E7FA95}"/>
              </a:ext>
            </a:extLst>
          </p:cNvPr>
          <p:cNvSpPr/>
          <p:nvPr userDrawn="1"/>
        </p:nvSpPr>
        <p:spPr>
          <a:xfrm>
            <a:off x="9586596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0FBF7166-60D4-46F0-AC8F-055F9C84510B}"/>
              </a:ext>
            </a:extLst>
          </p:cNvPr>
          <p:cNvSpPr/>
          <p:nvPr userDrawn="1"/>
        </p:nvSpPr>
        <p:spPr>
          <a:xfrm>
            <a:off x="68433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113DF57A-699D-4C3F-A875-D60082F6A846}"/>
              </a:ext>
            </a:extLst>
          </p:cNvPr>
          <p:cNvSpPr/>
          <p:nvPr userDrawn="1"/>
        </p:nvSpPr>
        <p:spPr>
          <a:xfrm>
            <a:off x="41001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647FA65A-9E8A-462E-8289-54DE95483BE0}"/>
              </a:ext>
            </a:extLst>
          </p:cNvPr>
          <p:cNvSpPr/>
          <p:nvPr userDrawn="1"/>
        </p:nvSpPr>
        <p:spPr>
          <a:xfrm>
            <a:off x="1416982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C3329F6-BE1F-4F1B-8029-2FE6B05AC5C8}"/>
              </a:ext>
            </a:extLst>
          </p:cNvPr>
          <p:cNvSpPr/>
          <p:nvPr userDrawn="1"/>
        </p:nvSpPr>
        <p:spPr>
          <a:xfrm>
            <a:off x="5476875" y="2813535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7417" y="1219969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图片占位符 17">
            <a:extLst>
              <a:ext uri="{FF2B5EF4-FFF2-40B4-BE49-F238E27FC236}">
                <a16:creationId xmlns:a16="http://schemas.microsoft.com/office/drawing/2014/main" xmlns="" id="{166DF0B7-667C-42FA-AD08-DA43F2DF9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5918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4" name="图片占位符 17">
            <a:extLst>
              <a:ext uri="{FF2B5EF4-FFF2-40B4-BE49-F238E27FC236}">
                <a16:creationId xmlns:a16="http://schemas.microsoft.com/office/drawing/2014/main" xmlns="" id="{F14E49E1-9EEA-44FC-83E3-F0D70B6EA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5171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17">
            <a:extLst>
              <a:ext uri="{FF2B5EF4-FFF2-40B4-BE49-F238E27FC236}">
                <a16:creationId xmlns:a16="http://schemas.microsoft.com/office/drawing/2014/main" xmlns="" id="{79B8730E-45D6-43CD-8F4D-1270A30396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154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17">
            <a:extLst>
              <a:ext uri="{FF2B5EF4-FFF2-40B4-BE49-F238E27FC236}">
                <a16:creationId xmlns:a16="http://schemas.microsoft.com/office/drawing/2014/main" xmlns="" id="{13AE4C10-C9B4-4B9A-887B-4EFC2B9A9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13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2">
            <a:extLst>
              <a:ext uri="{FF2B5EF4-FFF2-40B4-BE49-F238E27FC236}">
                <a16:creationId xmlns:a16="http://schemas.microsoft.com/office/drawing/2014/main" xmlns="" id="{FF98E409-4632-4780-9E10-CE293D9A1C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121" y="2521913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18DDA65B-DF22-47E4-B08B-652190366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318" y="2891798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xmlns="" id="{2A6F719A-C470-41B9-84DE-2E0778A360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7228" y="5010449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4711313F-26CF-4961-8D56-88AD3F8033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425" y="5380334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xmlns="" id="{6D75608D-CF53-4D8D-B145-DFA3113C2E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04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:a16="http://schemas.microsoft.com/office/drawing/2014/main" xmlns="" id="{E97AC489-27DD-40D3-BEE2-880DAB0139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86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xmlns="" id="{64476900-9807-4109-BD37-84E8928EB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6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:a16="http://schemas.microsoft.com/office/drawing/2014/main" xmlns="" id="{5B7683DA-9EB5-4A45-A113-4E4552002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18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xmlns="" id="{95246E90-163C-4C6F-A18C-E72203E4E8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6842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xmlns="" id="{3665D584-C711-4CF6-8343-C7C3CBB6C3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5039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FBCDCC06-744E-4830-B0F2-E14FED6B6982}"/>
              </a:ext>
            </a:extLst>
          </p:cNvPr>
          <p:cNvCxnSpPr>
            <a:cxnSpLocks/>
          </p:cNvCxnSpPr>
          <p:nvPr userDrawn="1"/>
        </p:nvCxnSpPr>
        <p:spPr>
          <a:xfrm flipH="1">
            <a:off x="2087771" y="3438525"/>
            <a:ext cx="807646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xmlns="" id="{3DF8A722-FE6E-4265-9420-C76015E97E0A}"/>
              </a:ext>
            </a:extLst>
          </p:cNvPr>
          <p:cNvCxnSpPr>
            <a:cxnSpLocks/>
          </p:cNvCxnSpPr>
          <p:nvPr userDrawn="1"/>
        </p:nvCxnSpPr>
        <p:spPr>
          <a:xfrm>
            <a:off x="208777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xmlns="" id="{636DAAF5-224E-43B1-B0C8-C899AF4775A8}"/>
              </a:ext>
            </a:extLst>
          </p:cNvPr>
          <p:cNvCxnSpPr>
            <a:cxnSpLocks/>
          </p:cNvCxnSpPr>
          <p:nvPr userDrawn="1"/>
        </p:nvCxnSpPr>
        <p:spPr>
          <a:xfrm>
            <a:off x="1020572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xmlns="" id="{89C2CADE-D319-40D3-9ACE-DB47C10D4DD4}"/>
              </a:ext>
            </a:extLst>
          </p:cNvPr>
          <p:cNvCxnSpPr>
            <a:cxnSpLocks/>
          </p:cNvCxnSpPr>
          <p:nvPr userDrawn="1"/>
        </p:nvCxnSpPr>
        <p:spPr>
          <a:xfrm>
            <a:off x="7499737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A5F07ADD-CDD0-4FBF-AF6D-A49C7951056A}"/>
              </a:ext>
            </a:extLst>
          </p:cNvPr>
          <p:cNvCxnSpPr>
            <a:cxnSpLocks/>
          </p:cNvCxnSpPr>
          <p:nvPr userDrawn="1"/>
        </p:nvCxnSpPr>
        <p:spPr>
          <a:xfrm>
            <a:off x="4793754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xmlns="" id="{0E880D9A-1B2E-4DF2-A61B-7BFA976ABB6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19474"/>
            <a:ext cx="0" cy="21905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0A9BD701-460B-4B30-BAAD-E7C64FF521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476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图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9DDB74-1A2A-4612-9AE3-E0B92FEA3EB1}"/>
              </a:ext>
            </a:extLst>
          </p:cNvPr>
          <p:cNvSpPr>
            <a:spLocks/>
          </p:cNvSpPr>
          <p:nvPr userDrawn="1"/>
        </p:nvSpPr>
        <p:spPr>
          <a:xfrm>
            <a:off x="173216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DE62529A-F072-4741-9AEC-0B7E6440D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2989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60BF2FE-0C32-4A38-841E-DAA2BFC8BFD4}"/>
              </a:ext>
            </a:extLst>
          </p:cNvPr>
          <p:cNvSpPr>
            <a:spLocks/>
          </p:cNvSpPr>
          <p:nvPr userDrawn="1"/>
        </p:nvSpPr>
        <p:spPr>
          <a:xfrm>
            <a:off x="5209810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:a16="http://schemas.microsoft.com/office/drawing/2014/main" xmlns="" id="{F0C68A1F-35F4-4B1B-B022-23A2F184C1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4161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000760D-40A9-4347-8E36-9E4B02D7E0FD}"/>
              </a:ext>
            </a:extLst>
          </p:cNvPr>
          <p:cNvSpPr>
            <a:spLocks/>
          </p:cNvSpPr>
          <p:nvPr userDrawn="1"/>
        </p:nvSpPr>
        <p:spPr>
          <a:xfrm>
            <a:off x="868797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xmlns="" id="{386E931C-D074-424C-9334-8680CFD877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165" y="348218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B5D929F-22F7-4062-8E14-0E688CE561D3}"/>
              </a:ext>
            </a:extLst>
          </p:cNvPr>
          <p:cNvSpPr>
            <a:spLocks/>
          </p:cNvSpPr>
          <p:nvPr userDrawn="1"/>
        </p:nvSpPr>
        <p:spPr>
          <a:xfrm>
            <a:off x="3469491" y="348180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xmlns="" id="{5CC9F2C3-1EF4-41CA-8826-0C9E6E6C17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8562" y="348237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F7FD76A3-0AD8-486D-9161-E89A99A4BB76}"/>
              </a:ext>
            </a:extLst>
          </p:cNvPr>
          <p:cNvSpPr>
            <a:spLocks/>
          </p:cNvSpPr>
          <p:nvPr userDrawn="1"/>
        </p:nvSpPr>
        <p:spPr>
          <a:xfrm>
            <a:off x="6935888" y="348199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xmlns="" id="{3EB16284-5AF9-4832-BC44-74811896D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626" y="348256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97BECC47-BF82-425B-9C9C-4F5374943F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2371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xmlns="" id="{5113FFB7-89AC-4D6D-8E58-3450EF0E3E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68947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xmlns="" id="{EFF20BE9-569A-4C3A-B372-DD830BA33BE0}"/>
              </a:ext>
            </a:extLst>
          </p:cNvPr>
          <p:cNvSpPr/>
          <p:nvPr userDrawn="1"/>
        </p:nvSpPr>
        <p:spPr>
          <a:xfrm rot="16200000">
            <a:off x="9482685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2B74D8C-1B68-4363-8725-C2F53E198B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5523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:a16="http://schemas.microsoft.com/office/drawing/2014/main" xmlns="" id="{F9C9DED0-1671-423D-9B8C-82CE110520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2397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xmlns="" id="{08B1497A-5F67-49BB-B8FC-873F95F02C90}"/>
              </a:ext>
            </a:extLst>
          </p:cNvPr>
          <p:cNvSpPr/>
          <p:nvPr userDrawn="1"/>
        </p:nvSpPr>
        <p:spPr>
          <a:xfrm rot="5400000">
            <a:off x="7766624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4">
            <a:extLst>
              <a:ext uri="{FF2B5EF4-FFF2-40B4-BE49-F238E27FC236}">
                <a16:creationId xmlns:a16="http://schemas.microsoft.com/office/drawing/2014/main" xmlns="" id="{59B73401-4C7E-4595-A966-5440E6FA3E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7240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xmlns="" id="{5747A217-B665-484D-B947-7DAF18F89EA3}"/>
              </a:ext>
            </a:extLst>
          </p:cNvPr>
          <p:cNvSpPr/>
          <p:nvPr userDrawn="1"/>
        </p:nvSpPr>
        <p:spPr>
          <a:xfrm rot="10800000">
            <a:off x="6030689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xmlns="" id="{029A8D24-0604-48CA-91CB-A73674BCA03D}"/>
              </a:ext>
            </a:extLst>
          </p:cNvPr>
          <p:cNvSpPr/>
          <p:nvPr userDrawn="1"/>
        </p:nvSpPr>
        <p:spPr>
          <a:xfrm rot="5400000">
            <a:off x="2537184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:a16="http://schemas.microsoft.com/office/drawing/2014/main" xmlns="" id="{0549BD99-DF11-4406-A9F7-988177DEC1CA}"/>
              </a:ext>
            </a:extLst>
          </p:cNvPr>
          <p:cNvSpPr/>
          <p:nvPr userDrawn="1"/>
        </p:nvSpPr>
        <p:spPr>
          <a:xfrm rot="5400000">
            <a:off x="548672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:a16="http://schemas.microsoft.com/office/drawing/2014/main" xmlns="" id="{0418B844-5A4C-4B35-ACE0-A6428DFFD292}"/>
              </a:ext>
            </a:extLst>
          </p:cNvPr>
          <p:cNvSpPr/>
          <p:nvPr userDrawn="1"/>
        </p:nvSpPr>
        <p:spPr>
          <a:xfrm rot="16200000">
            <a:off x="427451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192F581C-7D82-4DA0-8846-B2ADE9B3A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21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异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68">
            <a:extLst>
              <a:ext uri="{FF2B5EF4-FFF2-40B4-BE49-F238E27FC236}">
                <a16:creationId xmlns:a16="http://schemas.microsoft.com/office/drawing/2014/main" xmlns="" id="{0E98E8DE-DBF4-4DF8-8E10-7795C7851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832" y="1147159"/>
            <a:ext cx="6493168" cy="4563682"/>
          </a:xfrm>
          <a:custGeom>
            <a:avLst/>
            <a:gdLst>
              <a:gd name="connsiteX0" fmla="*/ 3635392 w 6493168"/>
              <a:gd name="connsiteY0" fmla="*/ 2491127 h 4563682"/>
              <a:gd name="connsiteX1" fmla="*/ 3546627 w 6493168"/>
              <a:gd name="connsiteY1" fmla="*/ 2535510 h 4563682"/>
              <a:gd name="connsiteX2" fmla="*/ 2775715 w 6493168"/>
              <a:gd name="connsiteY2" fmla="*/ 3875552 h 4563682"/>
              <a:gd name="connsiteX3" fmla="*/ 2809345 w 6493168"/>
              <a:gd name="connsiteY3" fmla="*/ 3997139 h 4563682"/>
              <a:gd name="connsiteX4" fmla="*/ 2930932 w 6493168"/>
              <a:gd name="connsiteY4" fmla="*/ 3963509 h 4563682"/>
              <a:gd name="connsiteX5" fmla="*/ 3701845 w 6493168"/>
              <a:gd name="connsiteY5" fmla="*/ 2626054 h 4563682"/>
              <a:gd name="connsiteX6" fmla="*/ 3668214 w 6493168"/>
              <a:gd name="connsiteY6" fmla="*/ 2501880 h 4563682"/>
              <a:gd name="connsiteX7" fmla="*/ 3635392 w 6493168"/>
              <a:gd name="connsiteY7" fmla="*/ 2491127 h 4563682"/>
              <a:gd name="connsiteX8" fmla="*/ 1414907 w 6493168"/>
              <a:gd name="connsiteY8" fmla="*/ 1724160 h 4563682"/>
              <a:gd name="connsiteX9" fmla="*/ 1614173 w 6493168"/>
              <a:gd name="connsiteY9" fmla="*/ 1769771 h 4563682"/>
              <a:gd name="connsiteX10" fmla="*/ 1740934 w 6493168"/>
              <a:gd name="connsiteY10" fmla="*/ 2245770 h 4563682"/>
              <a:gd name="connsiteX11" fmla="*/ 649239 w 6493168"/>
              <a:gd name="connsiteY11" fmla="*/ 4134248 h 4563682"/>
              <a:gd name="connsiteX12" fmla="*/ 173238 w 6493168"/>
              <a:gd name="connsiteY12" fmla="*/ 4261008 h 4563682"/>
              <a:gd name="connsiteX13" fmla="*/ 46478 w 6493168"/>
              <a:gd name="connsiteY13" fmla="*/ 3785009 h 4563682"/>
              <a:gd name="connsiteX14" fmla="*/ 1138173 w 6493168"/>
              <a:gd name="connsiteY14" fmla="*/ 1896532 h 4563682"/>
              <a:gd name="connsiteX15" fmla="*/ 1414907 w 6493168"/>
              <a:gd name="connsiteY15" fmla="*/ 1724160 h 4563682"/>
              <a:gd name="connsiteX16" fmla="*/ 4534844 w 6493168"/>
              <a:gd name="connsiteY16" fmla="*/ 623750 h 4563682"/>
              <a:gd name="connsiteX17" fmla="*/ 6475060 w 6493168"/>
              <a:gd name="connsiteY17" fmla="*/ 623750 h 4563682"/>
              <a:gd name="connsiteX18" fmla="*/ 6493168 w 6493168"/>
              <a:gd name="connsiteY18" fmla="*/ 639272 h 4563682"/>
              <a:gd name="connsiteX19" fmla="*/ 6493168 w 6493168"/>
              <a:gd name="connsiteY19" fmla="*/ 4545573 h 4563682"/>
              <a:gd name="connsiteX20" fmla="*/ 6475060 w 6493168"/>
              <a:gd name="connsiteY20" fmla="*/ 4563682 h 4563682"/>
              <a:gd name="connsiteX21" fmla="*/ 2674824 w 6493168"/>
              <a:gd name="connsiteY21" fmla="*/ 4563682 h 4563682"/>
              <a:gd name="connsiteX22" fmla="*/ 2247976 w 6493168"/>
              <a:gd name="connsiteY22" fmla="*/ 3826400 h 4563682"/>
              <a:gd name="connsiteX23" fmla="*/ 3880344 w 6493168"/>
              <a:gd name="connsiteY23" fmla="*/ 1001445 h 4563682"/>
              <a:gd name="connsiteX24" fmla="*/ 4534844 w 6493168"/>
              <a:gd name="connsiteY24" fmla="*/ 623750 h 4563682"/>
              <a:gd name="connsiteX25" fmla="*/ 3409829 w 6493168"/>
              <a:gd name="connsiteY25" fmla="*/ 213099 h 4563682"/>
              <a:gd name="connsiteX26" fmla="*/ 3600953 w 6493168"/>
              <a:gd name="connsiteY26" fmla="*/ 271924 h 4563682"/>
              <a:gd name="connsiteX27" fmla="*/ 3766518 w 6493168"/>
              <a:gd name="connsiteY27" fmla="*/ 887619 h 4563682"/>
              <a:gd name="connsiteX28" fmla="*/ 2108280 w 6493168"/>
              <a:gd name="connsiteY28" fmla="*/ 3759138 h 4563682"/>
              <a:gd name="connsiteX29" fmla="*/ 1492585 w 6493168"/>
              <a:gd name="connsiteY29" fmla="*/ 3924703 h 4563682"/>
              <a:gd name="connsiteX30" fmla="*/ 1327020 w 6493168"/>
              <a:gd name="connsiteY30" fmla="*/ 3309008 h 4563682"/>
              <a:gd name="connsiteX31" fmla="*/ 2985258 w 6493168"/>
              <a:gd name="connsiteY31" fmla="*/ 437489 h 4563682"/>
              <a:gd name="connsiteX32" fmla="*/ 3344526 w 6493168"/>
              <a:gd name="connsiteY32" fmla="*/ 213126 h 4563682"/>
              <a:gd name="connsiteX33" fmla="*/ 3409829 w 6493168"/>
              <a:gd name="connsiteY33" fmla="*/ 213099 h 4563682"/>
              <a:gd name="connsiteX34" fmla="*/ 1644641 w 6493168"/>
              <a:gd name="connsiteY34" fmla="*/ 597 h 4563682"/>
              <a:gd name="connsiteX35" fmla="*/ 1777152 w 6493168"/>
              <a:gd name="connsiteY35" fmla="*/ 31337 h 4563682"/>
              <a:gd name="connsiteX36" fmla="*/ 1862522 w 6493168"/>
              <a:gd name="connsiteY36" fmla="*/ 349532 h 4563682"/>
              <a:gd name="connsiteX37" fmla="*/ 654413 w 6493168"/>
              <a:gd name="connsiteY37" fmla="*/ 2442379 h 4563682"/>
              <a:gd name="connsiteX38" fmla="*/ 336218 w 6493168"/>
              <a:gd name="connsiteY38" fmla="*/ 2527749 h 4563682"/>
              <a:gd name="connsiteX39" fmla="*/ 250848 w 6493168"/>
              <a:gd name="connsiteY39" fmla="*/ 2209553 h 4563682"/>
              <a:gd name="connsiteX40" fmla="*/ 1458957 w 6493168"/>
              <a:gd name="connsiteY40" fmla="*/ 116707 h 4563682"/>
              <a:gd name="connsiteX41" fmla="*/ 1644641 w 6493168"/>
              <a:gd name="connsiteY41" fmla="*/ 597 h 4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93168" h="4563682">
                <a:moveTo>
                  <a:pt x="3635392" y="2491127"/>
                </a:moveTo>
                <a:cubicBezTo>
                  <a:pt x="3601438" y="2487004"/>
                  <a:pt x="3566029" y="2502526"/>
                  <a:pt x="3546627" y="2535510"/>
                </a:cubicBezTo>
                <a:lnTo>
                  <a:pt x="2775715" y="3875552"/>
                </a:lnTo>
                <a:cubicBezTo>
                  <a:pt x="2752432" y="3916944"/>
                  <a:pt x="2765367" y="3971270"/>
                  <a:pt x="2809345" y="3997139"/>
                </a:cubicBezTo>
                <a:cubicBezTo>
                  <a:pt x="2850736" y="4020422"/>
                  <a:pt x="2905063" y="4007487"/>
                  <a:pt x="2930932" y="3963509"/>
                </a:cubicBezTo>
                <a:lnTo>
                  <a:pt x="3701845" y="2626054"/>
                </a:lnTo>
                <a:cubicBezTo>
                  <a:pt x="3727714" y="2582075"/>
                  <a:pt x="3712192" y="2527749"/>
                  <a:pt x="3668214" y="2501880"/>
                </a:cubicBezTo>
                <a:cubicBezTo>
                  <a:pt x="3657866" y="2496059"/>
                  <a:pt x="3646710" y="2492502"/>
                  <a:pt x="3635392" y="2491127"/>
                </a:cubicBezTo>
                <a:close/>
                <a:moveTo>
                  <a:pt x="1414907" y="1724160"/>
                </a:moveTo>
                <a:cubicBezTo>
                  <a:pt x="1481875" y="1719446"/>
                  <a:pt x="1551116" y="1733877"/>
                  <a:pt x="1614173" y="1769771"/>
                </a:cubicBezTo>
                <a:cubicBezTo>
                  <a:pt x="1779738" y="1865488"/>
                  <a:pt x="1836651" y="2077618"/>
                  <a:pt x="1740934" y="2245770"/>
                </a:cubicBezTo>
                <a:lnTo>
                  <a:pt x="649239" y="4134248"/>
                </a:lnTo>
                <a:cubicBezTo>
                  <a:pt x="553522" y="4299813"/>
                  <a:pt x="341390" y="4356726"/>
                  <a:pt x="173238" y="4261008"/>
                </a:cubicBezTo>
                <a:cubicBezTo>
                  <a:pt x="7673" y="4165291"/>
                  <a:pt x="-49240" y="3953161"/>
                  <a:pt x="46478" y="3785009"/>
                </a:cubicBezTo>
                <a:lnTo>
                  <a:pt x="1138173" y="1896532"/>
                </a:lnTo>
                <a:cubicBezTo>
                  <a:pt x="1197997" y="1793053"/>
                  <a:pt x="1303294" y="1732017"/>
                  <a:pt x="1414907" y="1724160"/>
                </a:cubicBezTo>
                <a:close/>
                <a:moveTo>
                  <a:pt x="4534844" y="623750"/>
                </a:moveTo>
                <a:lnTo>
                  <a:pt x="6475060" y="623750"/>
                </a:lnTo>
                <a:cubicBezTo>
                  <a:pt x="6485407" y="623750"/>
                  <a:pt x="6490581" y="631511"/>
                  <a:pt x="6493168" y="639272"/>
                </a:cubicBezTo>
                <a:lnTo>
                  <a:pt x="6493168" y="4545573"/>
                </a:lnTo>
                <a:cubicBezTo>
                  <a:pt x="6493168" y="4555921"/>
                  <a:pt x="6485407" y="4563682"/>
                  <a:pt x="6475060" y="4563682"/>
                </a:cubicBezTo>
                <a:lnTo>
                  <a:pt x="2674824" y="4563682"/>
                </a:lnTo>
                <a:cubicBezTo>
                  <a:pt x="2294541" y="4563682"/>
                  <a:pt x="2059128" y="4154944"/>
                  <a:pt x="2247976" y="3826400"/>
                </a:cubicBezTo>
                <a:lnTo>
                  <a:pt x="3880344" y="1001445"/>
                </a:lnTo>
                <a:cubicBezTo>
                  <a:pt x="4017453" y="768620"/>
                  <a:pt x="4265800" y="623750"/>
                  <a:pt x="4534844" y="623750"/>
                </a:cubicBezTo>
                <a:close/>
                <a:moveTo>
                  <a:pt x="3409829" y="213099"/>
                </a:moveTo>
                <a:cubicBezTo>
                  <a:pt x="3475263" y="217833"/>
                  <a:pt x="3540564" y="237000"/>
                  <a:pt x="3600953" y="271924"/>
                </a:cubicBezTo>
                <a:cubicBezTo>
                  <a:pt x="3815670" y="396098"/>
                  <a:pt x="3890692" y="672902"/>
                  <a:pt x="3766518" y="887619"/>
                </a:cubicBezTo>
                <a:lnTo>
                  <a:pt x="2108280" y="3759138"/>
                </a:lnTo>
                <a:cubicBezTo>
                  <a:pt x="1984106" y="3976442"/>
                  <a:pt x="1707302" y="4048877"/>
                  <a:pt x="1492585" y="3924703"/>
                </a:cubicBezTo>
                <a:cubicBezTo>
                  <a:pt x="1277868" y="3800529"/>
                  <a:pt x="1202846" y="3523725"/>
                  <a:pt x="1327020" y="3309008"/>
                </a:cubicBezTo>
                <a:lnTo>
                  <a:pt x="2985258" y="437489"/>
                </a:lnTo>
                <a:cubicBezTo>
                  <a:pt x="3062866" y="303291"/>
                  <a:pt x="3200096" y="223661"/>
                  <a:pt x="3344526" y="213126"/>
                </a:cubicBezTo>
                <a:cubicBezTo>
                  <a:pt x="3366191" y="211546"/>
                  <a:pt x="3388017" y="211521"/>
                  <a:pt x="3409829" y="213099"/>
                </a:cubicBezTo>
                <a:close/>
                <a:moveTo>
                  <a:pt x="1644641" y="597"/>
                </a:moveTo>
                <a:cubicBezTo>
                  <a:pt x="1689357" y="-2617"/>
                  <a:pt x="1735437" y="7084"/>
                  <a:pt x="1777152" y="31337"/>
                </a:cubicBezTo>
                <a:cubicBezTo>
                  <a:pt x="1888391" y="96011"/>
                  <a:pt x="1927195" y="238293"/>
                  <a:pt x="1862522" y="349532"/>
                </a:cubicBezTo>
                <a:lnTo>
                  <a:pt x="654413" y="2442379"/>
                </a:lnTo>
                <a:cubicBezTo>
                  <a:pt x="589739" y="2553618"/>
                  <a:pt x="447457" y="2592423"/>
                  <a:pt x="336218" y="2527749"/>
                </a:cubicBezTo>
                <a:cubicBezTo>
                  <a:pt x="224978" y="2463075"/>
                  <a:pt x="186174" y="2320792"/>
                  <a:pt x="250848" y="2209553"/>
                </a:cubicBezTo>
                <a:lnTo>
                  <a:pt x="1458957" y="116707"/>
                </a:lnTo>
                <a:cubicBezTo>
                  <a:pt x="1499378" y="47182"/>
                  <a:pt x="1570115" y="5952"/>
                  <a:pt x="1644641" y="5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0" name="文本占位符 4">
            <a:extLst>
              <a:ext uri="{FF2B5EF4-FFF2-40B4-BE49-F238E27FC236}">
                <a16:creationId xmlns:a16="http://schemas.microsoft.com/office/drawing/2014/main" xmlns="" id="{952ADBCD-8F92-41C0-A53C-48E7FA790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2995599"/>
            <a:ext cx="4567338" cy="187659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xmlns="" id="{C6A02102-C808-4CEE-BBEB-E5FF5229C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176984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6EF1D5F9-6904-447D-A984-DFDF452C53E8}"/>
              </a:ext>
            </a:extLst>
          </p:cNvPr>
          <p:cNvSpPr/>
          <p:nvPr userDrawn="1"/>
        </p:nvSpPr>
        <p:spPr>
          <a:xfrm rot="5400000">
            <a:off x="926632" y="2455972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0EE8A71B-A914-4759-9B98-518C37B19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1568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两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5525C37A-37EC-4BD4-AC72-3685E24DBE33}"/>
              </a:ext>
            </a:extLst>
          </p:cNvPr>
          <p:cNvSpPr/>
          <p:nvPr userDrawn="1"/>
        </p:nvSpPr>
        <p:spPr>
          <a:xfrm>
            <a:off x="645269" y="1266825"/>
            <a:ext cx="3183781" cy="2365375"/>
          </a:xfrm>
          <a:prstGeom prst="roundRect">
            <a:avLst>
              <a:gd name="adj" fmla="val 821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7DF5C3AE-9F69-4A71-927A-78ABBF8767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7594" y="1266825"/>
            <a:ext cx="7497762" cy="2365375"/>
          </a:xfrm>
          <a:custGeom>
            <a:avLst/>
            <a:gdLst>
              <a:gd name="connsiteX0" fmla="*/ 203730 w 7497762"/>
              <a:gd name="connsiteY0" fmla="*/ 0 h 2365375"/>
              <a:gd name="connsiteX1" fmla="*/ 7294032 w 7497762"/>
              <a:gd name="connsiteY1" fmla="*/ 0 h 2365375"/>
              <a:gd name="connsiteX2" fmla="*/ 7497762 w 7497762"/>
              <a:gd name="connsiteY2" fmla="*/ 203730 h 2365375"/>
              <a:gd name="connsiteX3" fmla="*/ 7497762 w 7497762"/>
              <a:gd name="connsiteY3" fmla="*/ 2161645 h 2365375"/>
              <a:gd name="connsiteX4" fmla="*/ 7294032 w 7497762"/>
              <a:gd name="connsiteY4" fmla="*/ 2365375 h 2365375"/>
              <a:gd name="connsiteX5" fmla="*/ 203730 w 7497762"/>
              <a:gd name="connsiteY5" fmla="*/ 2365375 h 2365375"/>
              <a:gd name="connsiteX6" fmla="*/ 0 w 7497762"/>
              <a:gd name="connsiteY6" fmla="*/ 2161645 h 2365375"/>
              <a:gd name="connsiteX7" fmla="*/ 0 w 7497762"/>
              <a:gd name="connsiteY7" fmla="*/ 203730 h 2365375"/>
              <a:gd name="connsiteX8" fmla="*/ 203730 w 7497762"/>
              <a:gd name="connsiteY8" fmla="*/ 0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762" h="2365375">
                <a:moveTo>
                  <a:pt x="203730" y="0"/>
                </a:moveTo>
                <a:lnTo>
                  <a:pt x="7294032" y="0"/>
                </a:lnTo>
                <a:cubicBezTo>
                  <a:pt x="7406549" y="0"/>
                  <a:pt x="7497762" y="91213"/>
                  <a:pt x="7497762" y="203730"/>
                </a:cubicBezTo>
                <a:lnTo>
                  <a:pt x="7497762" y="2161645"/>
                </a:lnTo>
                <a:cubicBezTo>
                  <a:pt x="7497762" y="2274162"/>
                  <a:pt x="7406549" y="2365375"/>
                  <a:pt x="7294032" y="2365375"/>
                </a:cubicBezTo>
                <a:lnTo>
                  <a:pt x="203730" y="2365375"/>
                </a:lnTo>
                <a:cubicBezTo>
                  <a:pt x="91213" y="2365375"/>
                  <a:pt x="0" y="2274162"/>
                  <a:pt x="0" y="2161645"/>
                </a:cubicBezTo>
                <a:lnTo>
                  <a:pt x="0" y="203730"/>
                </a:lnTo>
                <a:cubicBezTo>
                  <a:pt x="0" y="91213"/>
                  <a:pt x="91213" y="0"/>
                  <a:pt x="203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4A21E206-89C0-4030-BC12-54FD2059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741" y="1548697"/>
            <a:ext cx="3183781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6C3640CA-1696-4E82-9E4A-A959BD7504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741" y="2181225"/>
            <a:ext cx="3184525" cy="12477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4CFDA20-C00C-45A8-B069-2C84F206A98B}"/>
              </a:ext>
            </a:extLst>
          </p:cNvPr>
          <p:cNvSpPr/>
          <p:nvPr userDrawn="1"/>
        </p:nvSpPr>
        <p:spPr>
          <a:xfrm rot="5400000">
            <a:off x="1177465" y="1757731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C1AD21D0-1060-48C8-AE9B-BBF567665B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07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8" name="文本占位符 17">
            <a:extLst>
              <a:ext uri="{FF2B5EF4-FFF2-40B4-BE49-F238E27FC236}">
                <a16:creationId xmlns:a16="http://schemas.microsoft.com/office/drawing/2014/main" xmlns="" id="{CF735ED6-40F2-4586-905E-275B9FE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5017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448AF5B9-8B97-4715-AFB0-6125245DCF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6340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6B055163-B911-4AEF-985D-CCCCA145E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9150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7D95936E-8091-47DA-B658-E9DE13DEA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0473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303B16D-EF44-4D14-9EE5-142605D1DC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3283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DB0A5827-1D9E-465E-A7F4-57E060B7DAD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D30D0F1C-8580-4B16-B186-780F4EDA25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FA880E30-D759-404F-8704-C9559D19C47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6A61ABE0-513B-428D-B870-3A2A40252AC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8417D2E8-0DF7-4F7E-8D25-4ECCB421446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93147C6-A5B7-4835-8404-7BAB4C0E42EC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F43DE97F-C0BD-4153-9697-9C7C5CE1B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D313102A-0D71-4DC5-A5DA-466FBC3B7A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2E58CFCB-0602-41B2-A314-036D480E479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29CC092-35CB-42FD-876E-3A9530F925F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405BA47-764D-445C-8BF5-85B7FDDFDE7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3B3BCCF4-8E8E-4649-8223-B8844F85B79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0B66DBD2-E378-443B-8990-6D19935F205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9AAD44B-4150-423C-BAE6-37964F176682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8FF76CAD-E4FC-4CB0-A60E-657B28732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584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387A36F-E9FD-4A38-BD0C-ED1AB6742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384" y="4493217"/>
            <a:ext cx="7825232" cy="1581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上方图片为占位符格式，若要对图片进行编辑，请选中图片进行删除操作，然后再单击“图片”按钮添加新的图片；双击图片在格式选项中选择裁剪</a:t>
            </a:r>
            <a:endParaRPr lang="en-US" altLang="zh-CN"/>
          </a:p>
          <a:p>
            <a:pPr lvl="0"/>
            <a:r>
              <a:rPr lang="zh-CN" altLang="en-US"/>
              <a:t>可以修改图片区域位置及大小。添加完图片之后请在此输入对此图片内容</a:t>
            </a:r>
            <a:endParaRPr lang="en-US" altLang="zh-CN"/>
          </a:p>
          <a:p>
            <a:pPr lvl="0"/>
            <a:r>
              <a:rPr lang="zh-CN" altLang="en-US"/>
              <a:t>的详情文字描述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7513D5AC-C10C-4A65-A76C-7B28B9B3D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186" y="1228046"/>
            <a:ext cx="10873629" cy="2797565"/>
          </a:xfrm>
          <a:custGeom>
            <a:avLst/>
            <a:gdLst>
              <a:gd name="connsiteX0" fmla="*/ 255110 w 10873629"/>
              <a:gd name="connsiteY0" fmla="*/ 0 h 2797565"/>
              <a:gd name="connsiteX1" fmla="*/ 10618519 w 10873629"/>
              <a:gd name="connsiteY1" fmla="*/ 0 h 2797565"/>
              <a:gd name="connsiteX2" fmla="*/ 10873629 w 10873629"/>
              <a:gd name="connsiteY2" fmla="*/ 255110 h 2797565"/>
              <a:gd name="connsiteX3" fmla="*/ 10873629 w 10873629"/>
              <a:gd name="connsiteY3" fmla="*/ 2542455 h 2797565"/>
              <a:gd name="connsiteX4" fmla="*/ 10618519 w 10873629"/>
              <a:gd name="connsiteY4" fmla="*/ 2797565 h 2797565"/>
              <a:gd name="connsiteX5" fmla="*/ 255110 w 10873629"/>
              <a:gd name="connsiteY5" fmla="*/ 2797565 h 2797565"/>
              <a:gd name="connsiteX6" fmla="*/ 0 w 10873629"/>
              <a:gd name="connsiteY6" fmla="*/ 2542455 h 2797565"/>
              <a:gd name="connsiteX7" fmla="*/ 0 w 10873629"/>
              <a:gd name="connsiteY7" fmla="*/ 255110 h 2797565"/>
              <a:gd name="connsiteX8" fmla="*/ 255110 w 10873629"/>
              <a:gd name="connsiteY8" fmla="*/ 0 h 27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629" h="2797565">
                <a:moveTo>
                  <a:pt x="255110" y="0"/>
                </a:moveTo>
                <a:lnTo>
                  <a:pt x="10618519" y="0"/>
                </a:lnTo>
                <a:cubicBezTo>
                  <a:pt x="10759412" y="0"/>
                  <a:pt x="10873629" y="114217"/>
                  <a:pt x="10873629" y="255110"/>
                </a:cubicBezTo>
                <a:lnTo>
                  <a:pt x="10873629" y="2542455"/>
                </a:lnTo>
                <a:cubicBezTo>
                  <a:pt x="10873629" y="2683348"/>
                  <a:pt x="10759412" y="2797565"/>
                  <a:pt x="10618519" y="2797565"/>
                </a:cubicBezTo>
                <a:lnTo>
                  <a:pt x="255110" y="2797565"/>
                </a:lnTo>
                <a:cubicBezTo>
                  <a:pt x="114217" y="2797565"/>
                  <a:pt x="0" y="2683348"/>
                  <a:pt x="0" y="2542455"/>
                </a:cubicBezTo>
                <a:lnTo>
                  <a:pt x="0" y="255110"/>
                </a:lnTo>
                <a:cubicBezTo>
                  <a:pt x="0" y="114217"/>
                  <a:pt x="114217" y="0"/>
                  <a:pt x="255110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xmlns="" id="{294D334F-0111-4D69-87ED-BCB833CF3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2281" y="4103874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34311524-A680-40A1-A3AD-27BA46404E9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EB9AC09A-008B-48DE-B9DE-D4A42A6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DF37372-6084-4CA0-9D9A-340C984EFE5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74437FF6-4F36-4D6C-B42A-98359DC1CEB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E2DAF77C-909C-4184-BA50-6EBD7E385F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F2E219ED-03A8-4508-B29E-8FEDE765260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138E5E6A-94FF-4477-9B6D-B04AE8A78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235286F-0E39-4982-8630-67A3B07079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6E67EEFA-CAC2-409D-AE33-58D58EA77D0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BB05221B-6633-4B9D-9EA4-6149D5C95C0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231539-DD27-492D-861F-3C691EC3E75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82BF188-C511-4580-A0C3-109A973826A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7038C14-8F9D-49E0-BA5A-A12376DC1D0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8933D685-D00B-417A-8403-3A6784470D9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425131AD-5E1B-4DB2-B975-AC7DD65C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616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A040E46-2763-4A05-B707-54D133D96F9E}"/>
              </a:ext>
            </a:extLst>
          </p:cNvPr>
          <p:cNvSpPr/>
          <p:nvPr userDrawn="1"/>
        </p:nvSpPr>
        <p:spPr>
          <a:xfrm>
            <a:off x="0" y="2712720"/>
            <a:ext cx="12192000" cy="316813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8C8EE7C-0AF3-4560-B59E-6C6131EE2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462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4C476D34-F573-4EEC-BEC8-38985DB83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2213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85759279-9F78-4898-BB78-E10E2A158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6099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3AEDEC5B-D58A-4F91-94C0-A04A33557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708" y="1143273"/>
            <a:ext cx="4786947" cy="2694901"/>
          </a:xfrm>
          <a:custGeom>
            <a:avLst/>
            <a:gdLst>
              <a:gd name="connsiteX0" fmla="*/ 238734 w 4786947"/>
              <a:gd name="connsiteY0" fmla="*/ 0 h 2694901"/>
              <a:gd name="connsiteX1" fmla="*/ 4557071 w 4786947"/>
              <a:gd name="connsiteY1" fmla="*/ 0 h 2694901"/>
              <a:gd name="connsiteX2" fmla="*/ 4777044 w 4786947"/>
              <a:gd name="connsiteY2" fmla="*/ 145808 h 2694901"/>
              <a:gd name="connsiteX3" fmla="*/ 4786947 w 4786947"/>
              <a:gd name="connsiteY3" fmla="*/ 194859 h 2694901"/>
              <a:gd name="connsiteX4" fmla="*/ 4786947 w 4786947"/>
              <a:gd name="connsiteY4" fmla="*/ 2517714 h 2694901"/>
              <a:gd name="connsiteX5" fmla="*/ 4777044 w 4786947"/>
              <a:gd name="connsiteY5" fmla="*/ 2566765 h 2694901"/>
              <a:gd name="connsiteX6" fmla="*/ 4649997 w 4786947"/>
              <a:gd name="connsiteY6" fmla="*/ 2693812 h 2694901"/>
              <a:gd name="connsiteX7" fmla="*/ 4646489 w 4786947"/>
              <a:gd name="connsiteY7" fmla="*/ 2694901 h 2694901"/>
              <a:gd name="connsiteX8" fmla="*/ 149316 w 4786947"/>
              <a:gd name="connsiteY8" fmla="*/ 2694901 h 2694901"/>
              <a:gd name="connsiteX9" fmla="*/ 145808 w 4786947"/>
              <a:gd name="connsiteY9" fmla="*/ 2693812 h 2694901"/>
              <a:gd name="connsiteX10" fmla="*/ 0 w 4786947"/>
              <a:gd name="connsiteY10" fmla="*/ 2473839 h 2694901"/>
              <a:gd name="connsiteX11" fmla="*/ 0 w 4786947"/>
              <a:gd name="connsiteY11" fmla="*/ 238734 h 2694901"/>
              <a:gd name="connsiteX12" fmla="*/ 238734 w 4786947"/>
              <a:gd name="connsiteY12" fmla="*/ 0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86947" h="2694901">
                <a:moveTo>
                  <a:pt x="238734" y="0"/>
                </a:moveTo>
                <a:lnTo>
                  <a:pt x="4557071" y="0"/>
                </a:lnTo>
                <a:cubicBezTo>
                  <a:pt x="4655958" y="0"/>
                  <a:pt x="4740802" y="60123"/>
                  <a:pt x="4777044" y="145808"/>
                </a:cubicBezTo>
                <a:lnTo>
                  <a:pt x="4786947" y="194859"/>
                </a:lnTo>
                <a:lnTo>
                  <a:pt x="4786947" y="2517714"/>
                </a:lnTo>
                <a:lnTo>
                  <a:pt x="4777044" y="2566765"/>
                </a:lnTo>
                <a:cubicBezTo>
                  <a:pt x="4752883" y="2623889"/>
                  <a:pt x="4707121" y="2669651"/>
                  <a:pt x="4649997" y="2693812"/>
                </a:cubicBezTo>
                <a:lnTo>
                  <a:pt x="4646489" y="2694901"/>
                </a:lnTo>
                <a:lnTo>
                  <a:pt x="149316" y="2694901"/>
                </a:lnTo>
                <a:lnTo>
                  <a:pt x="145808" y="2693812"/>
                </a:lnTo>
                <a:cubicBezTo>
                  <a:pt x="60123" y="2657570"/>
                  <a:pt x="0" y="2572726"/>
                  <a:pt x="0" y="2473839"/>
                </a:cubicBezTo>
                <a:lnTo>
                  <a:pt x="0" y="238734"/>
                </a:lnTo>
                <a:cubicBezTo>
                  <a:pt x="0" y="106885"/>
                  <a:pt x="106885" y="0"/>
                  <a:pt x="23873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xmlns="" id="{E3C54A33-B950-4B6C-A5DC-1518051A46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6345" y="1143273"/>
            <a:ext cx="4786947" cy="2694901"/>
          </a:xfrm>
          <a:custGeom>
            <a:avLst/>
            <a:gdLst>
              <a:gd name="connsiteX0" fmla="*/ 152374 w 4786947"/>
              <a:gd name="connsiteY0" fmla="*/ 0 h 2694901"/>
              <a:gd name="connsiteX1" fmla="*/ 4625715 w 4786947"/>
              <a:gd name="connsiteY1" fmla="*/ 0 h 2694901"/>
              <a:gd name="connsiteX2" fmla="*/ 4641139 w 4786947"/>
              <a:gd name="connsiteY2" fmla="*/ 4788 h 2694901"/>
              <a:gd name="connsiteX3" fmla="*/ 4786947 w 4786947"/>
              <a:gd name="connsiteY3" fmla="*/ 224761 h 2694901"/>
              <a:gd name="connsiteX4" fmla="*/ 4786947 w 4786947"/>
              <a:gd name="connsiteY4" fmla="*/ 2459866 h 2694901"/>
              <a:gd name="connsiteX5" fmla="*/ 4596326 w 4786947"/>
              <a:gd name="connsiteY5" fmla="*/ 2693750 h 2694901"/>
              <a:gd name="connsiteX6" fmla="*/ 4584906 w 4786947"/>
              <a:gd name="connsiteY6" fmla="*/ 2694901 h 2694901"/>
              <a:gd name="connsiteX7" fmla="*/ 193183 w 4786947"/>
              <a:gd name="connsiteY7" fmla="*/ 2694901 h 2694901"/>
              <a:gd name="connsiteX8" fmla="*/ 181763 w 4786947"/>
              <a:gd name="connsiteY8" fmla="*/ 2693750 h 2694901"/>
              <a:gd name="connsiteX9" fmla="*/ 9903 w 4786947"/>
              <a:gd name="connsiteY9" fmla="*/ 2552792 h 2694901"/>
              <a:gd name="connsiteX10" fmla="*/ 0 w 4786947"/>
              <a:gd name="connsiteY10" fmla="*/ 2503741 h 2694901"/>
              <a:gd name="connsiteX11" fmla="*/ 0 w 4786947"/>
              <a:gd name="connsiteY11" fmla="*/ 180886 h 2694901"/>
              <a:gd name="connsiteX12" fmla="*/ 9903 w 4786947"/>
              <a:gd name="connsiteY12" fmla="*/ 131835 h 2694901"/>
              <a:gd name="connsiteX13" fmla="*/ 136950 w 4786947"/>
              <a:gd name="connsiteY13" fmla="*/ 4788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6947" h="2694901">
                <a:moveTo>
                  <a:pt x="152374" y="0"/>
                </a:moveTo>
                <a:lnTo>
                  <a:pt x="4625715" y="0"/>
                </a:lnTo>
                <a:lnTo>
                  <a:pt x="4641139" y="4788"/>
                </a:lnTo>
                <a:cubicBezTo>
                  <a:pt x="4726824" y="41030"/>
                  <a:pt x="4786947" y="125874"/>
                  <a:pt x="4786947" y="224761"/>
                </a:cubicBezTo>
                <a:lnTo>
                  <a:pt x="4786947" y="2459866"/>
                </a:lnTo>
                <a:cubicBezTo>
                  <a:pt x="4786947" y="2575234"/>
                  <a:pt x="4705113" y="2671489"/>
                  <a:pt x="4596326" y="2693750"/>
                </a:cubicBezTo>
                <a:lnTo>
                  <a:pt x="4584906" y="2694901"/>
                </a:lnTo>
                <a:lnTo>
                  <a:pt x="193183" y="2694901"/>
                </a:lnTo>
                <a:lnTo>
                  <a:pt x="181763" y="2693750"/>
                </a:lnTo>
                <a:cubicBezTo>
                  <a:pt x="104058" y="2677849"/>
                  <a:pt x="40105" y="2624196"/>
                  <a:pt x="9903" y="2552792"/>
                </a:cubicBezTo>
                <a:lnTo>
                  <a:pt x="0" y="2503741"/>
                </a:lnTo>
                <a:lnTo>
                  <a:pt x="0" y="180886"/>
                </a:lnTo>
                <a:lnTo>
                  <a:pt x="9903" y="131835"/>
                </a:lnTo>
                <a:cubicBezTo>
                  <a:pt x="34064" y="74712"/>
                  <a:pt x="79827" y="28949"/>
                  <a:pt x="136950" y="4788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3F71FEC6-6AD3-45A1-B078-6A9A5937B11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4C9DA27-37F2-4292-8BD5-CEFF4C7A61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525C1BF6-D4B7-44C8-8D36-C6875F914A1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72817219-E819-4B09-A3FC-3B933555932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CF60866-98B9-46A5-BB70-38799C5F87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122A2FF-D78B-4763-AD25-A628E7D3A4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54B27731-C619-4FEC-8324-D5EADCF61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87D1F4C7-FF45-4913-B58D-D27F65475167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5EAD56A-B3FC-4DC7-B7D2-CE3DB54E27E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4DD2CC8-30B1-497C-928A-6801A5AB4B1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69A7CF2-A403-426C-A038-D2F2DA80A0D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7">
            <a:extLst>
              <a:ext uri="{FF2B5EF4-FFF2-40B4-BE49-F238E27FC236}">
                <a16:creationId xmlns:a16="http://schemas.microsoft.com/office/drawing/2014/main" xmlns="" id="{179211AB-A741-43A3-A065-F4667E636A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9850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77E2694C-CD64-40ED-BCE2-8EF4E64DFAE9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019AFF7F-5355-4E2C-B918-E292751DDB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E6F7731A-03D3-4451-8CBB-74C8908B2C6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85EC1B4-EF2F-49D5-8513-2E5DAC36A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739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908E3DB3-FF2A-4C72-988A-F72A34A8CB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56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48CA819D-90E2-44A0-BB00-56948AC6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9080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8703B6EE-88BC-43E1-AEF2-7C84656FFE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1708261"/>
            <a:ext cx="3207179" cy="453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24CA4F7-D6C9-4FF8-B568-954B45B0F8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5849" y="2464643"/>
            <a:ext cx="3680302" cy="331152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</a:t>
            </a:r>
            <a:r>
              <a:rPr lang="en-US" altLang="zh-CN"/>
              <a:t>a</a:t>
            </a:r>
            <a:r>
              <a:rPr lang="zh-CN" altLang="en-US"/>
              <a:t>的表达你的观点</a:t>
            </a:r>
            <a:endParaRPr lang="en-US" altLang="zh-CN"/>
          </a:p>
          <a:p>
            <a:r>
              <a:rPr lang="zh-CN" altLang="en-US"/>
              <a:t>请在此输入对此论点的一些详细文字说明或描述，更好的表达你的观点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DFA1A3E-7F1C-49D6-B485-4C8E7CD870BD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DE73993B-9843-4E32-ADC4-1B51CE7B43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D1067877-A084-4ED8-9246-BF09D9F30D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8FEB749C-229C-48F5-86E7-484F9B29EE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E5A311B-7771-49D9-BDF7-2C9A3E9ED721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885BA9BA-79B0-4621-852F-732FC760B28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xmlns="" id="{91D1AE60-5B44-479B-B02E-86DCA7431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49542F13-F115-4EC6-BC9D-88FBB9408EA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16089960-4D70-4F8B-8EFD-17627843FF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2AFA4491-B7B5-45FA-8093-AEEE48D9B7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D952960-72C6-4FA6-906F-EFF09CC5CA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A1B6980-2C3B-47D7-968A-45543A9FF04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46B2F78-476E-4810-BB7D-08E8E43945A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4107F23-6DB1-448E-BA15-8CCDE435D5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E12C931F-5C75-41EF-8A63-C28864EC1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085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D2A35B95-570F-465E-BDEF-9FADDE29C56B}"/>
              </a:ext>
            </a:extLst>
          </p:cNvPr>
          <p:cNvSpPr/>
          <p:nvPr userDrawn="1"/>
        </p:nvSpPr>
        <p:spPr>
          <a:xfrm>
            <a:off x="4450030" y="2235200"/>
            <a:ext cx="3291940" cy="3815441"/>
          </a:xfrm>
          <a:prstGeom prst="roundRect">
            <a:avLst>
              <a:gd name="adj" fmla="val 625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FD68D15-265C-45C0-9E40-859973CC69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94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4" name="文本占位符 17">
            <a:extLst>
              <a:ext uri="{FF2B5EF4-FFF2-40B4-BE49-F238E27FC236}">
                <a16:creationId xmlns:a16="http://schemas.microsoft.com/office/drawing/2014/main" xmlns="" id="{77FFCF07-8B5A-40D8-88D3-91BEBE73FC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884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2B030AEF-3E46-4A8B-B641-F41DC59C98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9FF3B145-621F-416F-920A-59C70CA3A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4311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F530657B-C809-4238-8578-6AF0F2AF0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787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F4D0AEC-24C2-4E97-B9E2-854DE49DF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77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E31125DC-8071-47B4-B2F5-DA951BC47A0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D2266218-4C83-4C13-BA49-3931EA1429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57B1759-8A52-4286-BD2C-43F47448A61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2704756-B8D6-4E4E-B488-3D2EEC222BB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CD3C90A5-AD16-4145-982E-09ECA95DE17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6CD24F6-F803-4856-8623-6DE519BDC29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92147968-D127-420E-B707-1D8F53B415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06D00B3F-C6C5-4A1E-B4E8-E4165943CD6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9BC339E-6A82-4223-9699-05310A6BF02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CA9E4A5-542E-41A2-8207-6313710216E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9D19417D-45C1-43ED-A0D5-FCD8B86FC3C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7C784F82-27FB-4538-9048-AAB19B4C8B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CCB31BB7-3417-4CDE-9C69-CDA8FE3467F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50295FFB-8789-4573-92E5-684E32008E9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9B362ECE-A657-44A4-A314-8D2C0F31B6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50030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xmlns="" id="{6DEF033A-CE92-496E-B539-22AFAEA96A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56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1B2B2B5C-791E-4E95-96BF-C81C8128B0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8549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23FB47F-7B77-4FE9-AC42-859EC946C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879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10C078B2-D105-4E6E-9103-22D201FE609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090E14E6-2684-4DDA-8CE7-5FBF71A0BA0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CEA34D99-8C41-4D8E-AFC8-D7A7D311E87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27956820-0053-411D-AAE1-4DC7F9CEEB0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94931E6-246D-4818-82ED-F8CC34FC9B7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21A92B6-25D6-4641-9989-49F00C16452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FF29F901-DBEF-4932-A8B4-37E03AA11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8C88B9B6-7F36-46D5-8A0C-2206597AA02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498A0D08-6460-481A-B205-734F928C6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C302A23A-5962-4758-A43E-20854F56C30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4A8980FC-B34B-4F5E-9670-485DC4E58D1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图片占位符 53">
            <a:extLst>
              <a:ext uri="{FF2B5EF4-FFF2-40B4-BE49-F238E27FC236}">
                <a16:creationId xmlns:a16="http://schemas.microsoft.com/office/drawing/2014/main" xmlns="" id="{2B7FCC6D-D485-495F-9279-3EC047F2DE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3622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xmlns="" id="{5F3B7AE8-FFE4-4585-B0B7-167AEE966A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xmlns="" id="{AA2AD425-4539-4071-BCB0-421A5DEDB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141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3">
            <a:extLst>
              <a:ext uri="{FF2B5EF4-FFF2-40B4-BE49-F238E27FC236}">
                <a16:creationId xmlns:a16="http://schemas.microsoft.com/office/drawing/2014/main" xmlns="" id="{BD9BB904-C06E-4F4C-9899-94928B593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761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58" name="文本占位符 3">
            <a:extLst>
              <a:ext uri="{FF2B5EF4-FFF2-40B4-BE49-F238E27FC236}">
                <a16:creationId xmlns:a16="http://schemas.microsoft.com/office/drawing/2014/main" xmlns="" id="{A5AE5D45-9397-4D2C-8515-603F3D18CA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392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59" name="文本占位符 3">
            <a:extLst>
              <a:ext uri="{FF2B5EF4-FFF2-40B4-BE49-F238E27FC236}">
                <a16:creationId xmlns:a16="http://schemas.microsoft.com/office/drawing/2014/main" xmlns="" id="{6BAE9CDE-C990-4730-975A-4D6DDEAE1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813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xmlns="" id="{406265BA-1A7B-4212-B91C-644E9EA8D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622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xmlns="" id="{0387033D-8958-4A46-BD10-306771727D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400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xmlns="" id="{EC191BEF-CE52-426F-9343-6F2BAF2635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54141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3" name="文本占位符 3">
            <a:extLst>
              <a:ext uri="{FF2B5EF4-FFF2-40B4-BE49-F238E27FC236}">
                <a16:creationId xmlns:a16="http://schemas.microsoft.com/office/drawing/2014/main" xmlns="" id="{11C67535-1CE5-43BA-8540-BCED31D9F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61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xmlns="" id="{670E3754-0221-4D9D-B73A-307F3C4CDC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392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5" name="文本占位符 3">
            <a:extLst>
              <a:ext uri="{FF2B5EF4-FFF2-40B4-BE49-F238E27FC236}">
                <a16:creationId xmlns:a16="http://schemas.microsoft.com/office/drawing/2014/main" xmlns="" id="{57490D15-C5CB-4502-9259-E80AFC0F78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6813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4D543941-E7CC-48EC-849E-B1F2AB988B4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6CD81993-A03F-4B82-BAC5-0ADF07BC3A2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4B9228F8-CB0C-4BE9-BEC1-AEC7FB5BD3A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4BFDA5E-F26E-4A52-BBE9-1A90D0EEA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5643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LOGO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47E6CE15-EE2D-443D-B37A-ACC5C85A3ACE}"/>
              </a:ext>
            </a:extLst>
          </p:cNvPr>
          <p:cNvGrpSpPr/>
          <p:nvPr userDrawn="1"/>
        </p:nvGrpSpPr>
        <p:grpSpPr>
          <a:xfrm>
            <a:off x="860746" y="1751715"/>
            <a:ext cx="1644415" cy="590547"/>
            <a:chOff x="1267230" y="2028825"/>
            <a:chExt cx="1644415" cy="59054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B70B8787-A0BF-4936-926F-0C781AD5BFE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E80F039F-2C16-42C8-87C6-C725D344D1A3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825F4238-EE42-442A-BC7C-85CC1A863BAC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702BFACE-D894-4CEE-A474-B8D4EE34F218}"/>
              </a:ext>
            </a:extLst>
          </p:cNvPr>
          <p:cNvGrpSpPr/>
          <p:nvPr userDrawn="1"/>
        </p:nvGrpSpPr>
        <p:grpSpPr>
          <a:xfrm>
            <a:off x="3061042" y="1751715"/>
            <a:ext cx="1644415" cy="590547"/>
            <a:chOff x="1267230" y="2028825"/>
            <a:chExt cx="1644415" cy="59054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587E8659-0D95-4A35-90FB-265F2945CD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xmlns="" id="{57B56E5D-359B-4799-85E8-50912D0D2B4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xmlns="" id="{001C6729-BCBC-48DB-B5A8-6B0A663C3F4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697B7BAF-D2CE-485C-8F66-AE84AF693C46}"/>
              </a:ext>
            </a:extLst>
          </p:cNvPr>
          <p:cNvGrpSpPr/>
          <p:nvPr userDrawn="1"/>
        </p:nvGrpSpPr>
        <p:grpSpPr>
          <a:xfrm>
            <a:off x="5261338" y="1751715"/>
            <a:ext cx="1644415" cy="590547"/>
            <a:chOff x="1267230" y="2028825"/>
            <a:chExt cx="1644415" cy="590547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0BB70F28-0EAA-47CE-814B-FC9C5C74E7A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xmlns="" id="{D09DDD39-6D7E-498D-A8EC-F699D395735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C4B57349-DA1F-4DA7-A81C-6520A8B8FB2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AB56A85C-A567-4D59-98F7-B1DBA6527DE7}"/>
              </a:ext>
            </a:extLst>
          </p:cNvPr>
          <p:cNvGrpSpPr/>
          <p:nvPr userDrawn="1"/>
        </p:nvGrpSpPr>
        <p:grpSpPr>
          <a:xfrm>
            <a:off x="7461634" y="1751715"/>
            <a:ext cx="1644415" cy="590547"/>
            <a:chOff x="1267230" y="2028825"/>
            <a:chExt cx="1644415" cy="590547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xmlns="" id="{B1C07239-D7F6-4EB6-B7C7-DE81C6CCA440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A3E115E5-224C-447D-9649-2A3DAF0BEC1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BABA49CC-22CF-4CB2-8CB1-C2C69A85279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3270AEB1-2027-47EC-80B8-505FAF4B7C84}"/>
              </a:ext>
            </a:extLst>
          </p:cNvPr>
          <p:cNvGrpSpPr/>
          <p:nvPr userDrawn="1"/>
        </p:nvGrpSpPr>
        <p:grpSpPr>
          <a:xfrm>
            <a:off x="9661930" y="1751715"/>
            <a:ext cx="1644415" cy="590547"/>
            <a:chOff x="1267230" y="2028825"/>
            <a:chExt cx="1644415" cy="590547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3F98D601-DF60-4F90-A694-4A3AAA469DD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D50ACEBB-893F-4212-91C4-9A24B962499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xmlns="" id="{F507556D-91EE-4B5E-BEB2-E1E3D3F0A86F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E42D230F-624A-4FCB-87E7-C1853A6FD9E2}"/>
              </a:ext>
            </a:extLst>
          </p:cNvPr>
          <p:cNvGrpSpPr/>
          <p:nvPr userDrawn="1"/>
        </p:nvGrpSpPr>
        <p:grpSpPr>
          <a:xfrm>
            <a:off x="860746" y="2753931"/>
            <a:ext cx="1644415" cy="590547"/>
            <a:chOff x="1267230" y="2028825"/>
            <a:chExt cx="1644415" cy="59054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79AC1B94-644E-4C97-9A89-5E5050CACF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C08BDB20-2A3F-49C5-8A48-D5614CE4DC2B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1BFD667C-2D8A-4CBE-B133-F6EC82387C5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xmlns="" id="{2884AC86-F442-4B9F-BF4C-B2D6BCB98CFF}"/>
              </a:ext>
            </a:extLst>
          </p:cNvPr>
          <p:cNvGrpSpPr/>
          <p:nvPr userDrawn="1"/>
        </p:nvGrpSpPr>
        <p:grpSpPr>
          <a:xfrm>
            <a:off x="3061042" y="2753931"/>
            <a:ext cx="1644415" cy="590547"/>
            <a:chOff x="1267230" y="2028825"/>
            <a:chExt cx="1644415" cy="590547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D958DBB2-17DE-488E-B431-358C156E1275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6E00E338-EE7B-4898-872C-485E410B7AA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C1E44B90-4635-494B-B8BA-ADF295D67132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30EBBE00-8134-435C-835E-414E7EE50735}"/>
              </a:ext>
            </a:extLst>
          </p:cNvPr>
          <p:cNvGrpSpPr/>
          <p:nvPr userDrawn="1"/>
        </p:nvGrpSpPr>
        <p:grpSpPr>
          <a:xfrm>
            <a:off x="5261338" y="2753931"/>
            <a:ext cx="1644415" cy="590547"/>
            <a:chOff x="1267230" y="2028825"/>
            <a:chExt cx="1644415" cy="590547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xmlns="" id="{74A0AB97-7106-4F33-BB09-E306E1AD7991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ABE18D7D-FF18-4A7B-B768-0CA9482ED5C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xmlns="" id="{5EB25B37-B7ED-460B-8EFA-F44AA9FF7C2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BC76209D-579C-4F8C-8E16-175668E3C0CB}"/>
              </a:ext>
            </a:extLst>
          </p:cNvPr>
          <p:cNvGrpSpPr/>
          <p:nvPr userDrawn="1"/>
        </p:nvGrpSpPr>
        <p:grpSpPr>
          <a:xfrm>
            <a:off x="7461634" y="2753931"/>
            <a:ext cx="1644415" cy="590547"/>
            <a:chOff x="1267230" y="2028825"/>
            <a:chExt cx="1644415" cy="590547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2539CC74-13B4-4839-B7BF-64E82C2DD3BA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xmlns="" id="{14082BBF-7138-4B51-A7B4-D083932D63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5AC39635-77B0-4229-8E9C-04D8CFE7725B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A44B12AD-7C16-46F4-AFB0-45678E5AB1EB}"/>
              </a:ext>
            </a:extLst>
          </p:cNvPr>
          <p:cNvGrpSpPr/>
          <p:nvPr userDrawn="1"/>
        </p:nvGrpSpPr>
        <p:grpSpPr>
          <a:xfrm>
            <a:off x="9661930" y="2753931"/>
            <a:ext cx="1644415" cy="590547"/>
            <a:chOff x="1267230" y="2028825"/>
            <a:chExt cx="1644415" cy="59054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xmlns="" id="{F8CC742F-E029-438A-ABC6-4A1AA8CA8A1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xmlns="" id="{B7AB006F-9932-4189-A3FD-28029B6C0E2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14F0C29E-4338-44C0-A419-A16847C3FB5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xmlns="" id="{A6C3A18F-4804-42B8-81EB-580DCA15AF33}"/>
              </a:ext>
            </a:extLst>
          </p:cNvPr>
          <p:cNvGrpSpPr/>
          <p:nvPr userDrawn="1"/>
        </p:nvGrpSpPr>
        <p:grpSpPr>
          <a:xfrm>
            <a:off x="860746" y="3756147"/>
            <a:ext cx="1644415" cy="590547"/>
            <a:chOff x="1267230" y="2028825"/>
            <a:chExt cx="1644415" cy="590547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xmlns="" id="{3F840DF7-E7C0-484B-9115-9CF9FA0DE1E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xmlns="" id="{2E611185-494B-4CE2-80A0-0386D7985FC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DA9E2BD4-DEFF-47F1-8D5F-61618932A4D9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xmlns="" id="{861B7C00-4E64-43E7-B277-F28358383837}"/>
              </a:ext>
            </a:extLst>
          </p:cNvPr>
          <p:cNvGrpSpPr/>
          <p:nvPr userDrawn="1"/>
        </p:nvGrpSpPr>
        <p:grpSpPr>
          <a:xfrm>
            <a:off x="3061042" y="3756147"/>
            <a:ext cx="1644415" cy="590547"/>
            <a:chOff x="1267230" y="2028825"/>
            <a:chExt cx="1644415" cy="590547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xmlns="" id="{EC879346-886A-4FE6-B2BE-E52E1D2EE0A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xmlns="" id="{A7D67AC0-0378-4084-857B-0F760C9A11A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xmlns="" id="{8F972EB2-05E0-47DC-B835-E0E1B43AF84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xmlns="" id="{F0640FA0-BE0E-4A29-8E4D-765EF2D89D97}"/>
              </a:ext>
            </a:extLst>
          </p:cNvPr>
          <p:cNvGrpSpPr/>
          <p:nvPr userDrawn="1"/>
        </p:nvGrpSpPr>
        <p:grpSpPr>
          <a:xfrm>
            <a:off x="5261338" y="3756147"/>
            <a:ext cx="1644415" cy="590547"/>
            <a:chOff x="1267230" y="2028825"/>
            <a:chExt cx="1644415" cy="59054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xmlns="" id="{55C17365-A818-445F-A893-B566DC316B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xmlns="" id="{55AE9930-E4A0-4E4E-B78C-6A695F6AF726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0AF50590-0489-49FC-94E6-9B04DB58A93E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xmlns="" id="{1DF81EF0-44B7-4494-AC9C-BAC2298718FA}"/>
              </a:ext>
            </a:extLst>
          </p:cNvPr>
          <p:cNvGrpSpPr/>
          <p:nvPr userDrawn="1"/>
        </p:nvGrpSpPr>
        <p:grpSpPr>
          <a:xfrm>
            <a:off x="7461634" y="3756147"/>
            <a:ext cx="1644415" cy="590547"/>
            <a:chOff x="1267230" y="2028825"/>
            <a:chExt cx="1644415" cy="590547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xmlns="" id="{5A4C0D70-62F0-42F8-8F2F-311E4BAE12A2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xmlns="" id="{AF8B782F-B1E1-4571-A32D-DE82B74D927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xmlns="" id="{D126DE88-3CED-469D-AF3B-39EE3EBB40D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xmlns="" id="{E9CA8990-33F6-470A-A3FF-15429E41ACA9}"/>
              </a:ext>
            </a:extLst>
          </p:cNvPr>
          <p:cNvGrpSpPr/>
          <p:nvPr userDrawn="1"/>
        </p:nvGrpSpPr>
        <p:grpSpPr>
          <a:xfrm>
            <a:off x="9661930" y="3756147"/>
            <a:ext cx="1644415" cy="590547"/>
            <a:chOff x="1267230" y="2028825"/>
            <a:chExt cx="1644415" cy="590547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xmlns="" id="{C26931BD-3666-4BE1-B9AB-4C478241884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xmlns="" id="{87B81376-A538-42DC-9F7F-DEDE4F995FF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xmlns="" id="{C93A01D9-B09F-4D67-9572-55BE20BA152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xmlns="" id="{78CD9F8B-1039-4F29-B9D3-59EAB7AA4DC0}"/>
              </a:ext>
            </a:extLst>
          </p:cNvPr>
          <p:cNvGrpSpPr/>
          <p:nvPr userDrawn="1"/>
        </p:nvGrpSpPr>
        <p:grpSpPr>
          <a:xfrm>
            <a:off x="860746" y="4758362"/>
            <a:ext cx="1644415" cy="590547"/>
            <a:chOff x="1267230" y="2028825"/>
            <a:chExt cx="1644415" cy="59054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xmlns="" id="{9B27C4A7-DA25-4C0F-B001-EE9896B45D6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xmlns="" id="{93668B7F-FB6B-4F10-86F1-EF06B10699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xmlns="" id="{FE15E8E0-8251-4E1E-A3C6-A8069B281C3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xmlns="" id="{45FB8E12-5271-4CBB-8E3E-240AF91946F8}"/>
              </a:ext>
            </a:extLst>
          </p:cNvPr>
          <p:cNvGrpSpPr/>
          <p:nvPr userDrawn="1"/>
        </p:nvGrpSpPr>
        <p:grpSpPr>
          <a:xfrm>
            <a:off x="3061042" y="4758362"/>
            <a:ext cx="1644415" cy="590547"/>
            <a:chOff x="1267230" y="2028825"/>
            <a:chExt cx="1644415" cy="590547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xmlns="" id="{5568125B-E5DB-4725-B14A-0BB6261EB9C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xmlns="" id="{E8E211D9-D8E8-40D1-8A0A-A7D0E2803194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xmlns="" id="{4FA867A4-3837-4259-A108-FFC1983618F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xmlns="" id="{CF95D52A-0382-4494-A058-20EA8B11AB21}"/>
              </a:ext>
            </a:extLst>
          </p:cNvPr>
          <p:cNvGrpSpPr/>
          <p:nvPr userDrawn="1"/>
        </p:nvGrpSpPr>
        <p:grpSpPr>
          <a:xfrm>
            <a:off x="5261338" y="4758362"/>
            <a:ext cx="1644415" cy="590547"/>
            <a:chOff x="1267230" y="2028825"/>
            <a:chExt cx="1644415" cy="590547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xmlns="" id="{1AAF88BD-3061-4E5C-AFF5-027AACFD335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xmlns="" id="{05093781-E9F6-450D-A6AA-B3323D605109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xmlns="" id="{8694B5DC-AACF-406A-8BBB-33E73A5E8923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xmlns="" id="{813338E9-5F9E-4D8A-B3C1-AFAECDF300E1}"/>
              </a:ext>
            </a:extLst>
          </p:cNvPr>
          <p:cNvGrpSpPr/>
          <p:nvPr userDrawn="1"/>
        </p:nvGrpSpPr>
        <p:grpSpPr>
          <a:xfrm>
            <a:off x="7461634" y="4758362"/>
            <a:ext cx="1644415" cy="590547"/>
            <a:chOff x="1267230" y="2028825"/>
            <a:chExt cx="1644415" cy="590547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xmlns="" id="{596F7B7A-5921-4E10-9242-8EA4EAE00CD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xmlns="" id="{7D56E703-8C9B-42D3-983C-0D2C5323E0C0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xmlns="" id="{206E6C24-B4D2-48A7-9F43-C4A84543168A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xmlns="" id="{8F840757-2287-45C1-BA8A-BC4813E9AF07}"/>
              </a:ext>
            </a:extLst>
          </p:cNvPr>
          <p:cNvGrpSpPr/>
          <p:nvPr userDrawn="1"/>
        </p:nvGrpSpPr>
        <p:grpSpPr>
          <a:xfrm>
            <a:off x="9661930" y="4758362"/>
            <a:ext cx="1644415" cy="590547"/>
            <a:chOff x="1267230" y="2028825"/>
            <a:chExt cx="1644415" cy="590547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xmlns="" id="{506DC745-F036-4C28-A4B0-676183BA337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xmlns="" id="{68B3E874-77AF-4347-975F-4AF3343D6A28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xmlns="" id="{8EF5D60D-F64A-4087-86AB-BA352D3B89E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xmlns="" id="{BF4AE17A-F546-44BC-B959-092D351D55AF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xmlns="" id="{8F1D0833-172E-4C8A-914B-E24A0CED1D3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xmlns="" id="{CB94AD38-0BB0-48F9-B6EE-94CBD683616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xmlns="" id="{EEFD5EE0-45A8-4F36-A33B-B7B97F3500E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xmlns="" id="{3875872D-E15D-45E4-B223-891F974456E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xmlns="" id="{D1A5148C-8837-4077-A13B-E4081BDCBE5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146" name="文本占位符 22">
            <a:extLst>
              <a:ext uri="{FF2B5EF4-FFF2-40B4-BE49-F238E27FC236}">
                <a16:creationId xmlns:a16="http://schemas.microsoft.com/office/drawing/2014/main" xmlns="" id="{D9633A84-C309-450A-A949-AC17C2F50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xmlns="" id="{2295838E-29FC-409B-844B-24D84875AB3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xmlns="" id="{35A1980F-C932-46B7-9E4B-BBBB886ADC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xmlns="" id="{1FCA8866-2D81-43DE-8640-B45A4803849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xmlns="" id="{7CA63509-1586-403D-AEE3-54BD586D2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xmlns="" id="{F08BA8E7-B97A-4DB6-B698-436AAA30316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xmlns="" id="{5AC2EE90-0D89-4BA0-8F07-5B2B9F195F5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xmlns="" id="{52433771-EBFD-487E-B90C-1F42C063083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:a16="http://schemas.microsoft.com/office/drawing/2014/main" xmlns="" id="{49933711-2FD9-490A-959A-8041B7FDB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54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6FDB05F8-BECE-427C-BDBE-92B72AC37A8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95EDF742-917D-4A38-83AD-15F41EC724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AE3E5EA6-2AB3-43D3-811F-8AB26F03FB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DA83A30B-8E8D-4537-9D94-11B3B91DD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CFDC490C-E859-48BC-A84C-9DB022F4CE90}"/>
              </a:ext>
            </a:extLst>
          </p:cNvPr>
          <p:cNvSpPr txBox="1"/>
          <p:nvPr userDrawn="1"/>
        </p:nvSpPr>
        <p:spPr>
          <a:xfrm>
            <a:off x="803593" y="6300398"/>
            <a:ext cx="9233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69CD6D-802A-4D64-A411-4E85E9CAA54A}"/>
              </a:ext>
            </a:extLst>
          </p:cNvPr>
          <p:cNvSpPr txBox="1"/>
          <p:nvPr userDrawn="1"/>
        </p:nvSpPr>
        <p:spPr>
          <a:xfrm>
            <a:off x="9390307" y="6300398"/>
            <a:ext cx="20774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E0FFB97B-D3EC-440C-882D-CC4AB47A9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9202" y="0"/>
            <a:ext cx="12296876" cy="3595720"/>
          </a:xfrm>
          <a:custGeom>
            <a:avLst/>
            <a:gdLst>
              <a:gd name="connsiteX0" fmla="*/ 0 w 12296876"/>
              <a:gd name="connsiteY0" fmla="*/ 0 h 3595720"/>
              <a:gd name="connsiteX1" fmla="*/ 12296876 w 12296876"/>
              <a:gd name="connsiteY1" fmla="*/ 0 h 3595720"/>
              <a:gd name="connsiteX2" fmla="*/ 12296876 w 12296876"/>
              <a:gd name="connsiteY2" fmla="*/ 2307863 h 3595720"/>
              <a:gd name="connsiteX3" fmla="*/ 6147086 w 12296876"/>
              <a:gd name="connsiteY3" fmla="*/ 3595720 h 3595720"/>
              <a:gd name="connsiteX4" fmla="*/ 0 w 12296876"/>
              <a:gd name="connsiteY4" fmla="*/ 2307863 h 359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6876" h="3595720">
                <a:moveTo>
                  <a:pt x="0" y="0"/>
                </a:moveTo>
                <a:lnTo>
                  <a:pt x="12296876" y="0"/>
                </a:lnTo>
                <a:lnTo>
                  <a:pt x="12296876" y="2307863"/>
                </a:lnTo>
                <a:cubicBezTo>
                  <a:pt x="10416496" y="3135771"/>
                  <a:pt x="8335902" y="3595720"/>
                  <a:pt x="6147086" y="3595720"/>
                </a:cubicBezTo>
                <a:cubicBezTo>
                  <a:pt x="3958269" y="3595720"/>
                  <a:pt x="1880380" y="3135771"/>
                  <a:pt x="0" y="23078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xmlns="" id="{3673B24D-8D0A-4842-A6D4-D3D334131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0175" y="3758404"/>
            <a:ext cx="2429625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4000" kern="1200" smtClean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xmlns="" id="{35405A81-4515-4958-A0F3-079B4979F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5477" y="4203793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19764B43-F26C-49A8-84F8-263FA255F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5477" y="517305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请输入章节英文解释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xmlns="" id="{E20028C2-035A-4F83-B34D-079FC96389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25308" y="947736"/>
            <a:ext cx="4941384" cy="15062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A52FECB6-637F-4E6A-841F-4A16B4FFF3A5}"/>
              </a:ext>
            </a:extLst>
          </p:cNvPr>
          <p:cNvCxnSpPr>
            <a:cxnSpLocks/>
          </p:cNvCxnSpPr>
          <p:nvPr userDrawn="1"/>
        </p:nvCxnSpPr>
        <p:spPr>
          <a:xfrm>
            <a:off x="5519420" y="4120896"/>
            <a:ext cx="0" cy="14264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47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棱锥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0645E07-FD24-47A1-A9D2-C842549A8AC7}"/>
              </a:ext>
            </a:extLst>
          </p:cNvPr>
          <p:cNvGrpSpPr/>
          <p:nvPr userDrawn="1"/>
        </p:nvGrpSpPr>
        <p:grpSpPr>
          <a:xfrm>
            <a:off x="676002" y="1542457"/>
            <a:ext cx="4786204" cy="4288359"/>
            <a:chOff x="801796" y="1983525"/>
            <a:chExt cx="4091967" cy="3666334"/>
          </a:xfrm>
          <a:solidFill>
            <a:schemeClr val="bg1">
              <a:lumMod val="8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D36E4D8C-5173-4C3A-BFB8-29CE778327A8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08208D57-85D9-4920-8DBF-CE848044D12D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86B6B48D-EA75-4B54-9622-C211BA5FF3AC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40A5AB92-58AD-47F3-A090-13F1BB83CA67}"/>
              </a:ext>
            </a:extLst>
          </p:cNvPr>
          <p:cNvGrpSpPr/>
          <p:nvPr userDrawn="1"/>
        </p:nvGrpSpPr>
        <p:grpSpPr>
          <a:xfrm>
            <a:off x="865296" y="1435192"/>
            <a:ext cx="4786204" cy="4288359"/>
            <a:chOff x="801796" y="1983525"/>
            <a:chExt cx="4091967" cy="3666334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xmlns="" id="{E0C515DC-7836-43EF-BBCF-91CCF06F96F9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xmlns="" id="{77548072-B618-401D-AF6F-146F0C1E27E4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26B81E17-C5EB-420C-8E07-C2B50D66EE6F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pattFill prst="wd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453714C0-41C4-498C-907C-D8786B4200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77624" y="47380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D0E80731-6D57-4995-9159-373C835FF3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7624" y="3315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标题二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3F5BB1C2-357B-4CFE-8A35-63AAAE750A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7624" y="2299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07BE2647-8C52-4CC2-B5FC-C5C20799C198}"/>
              </a:ext>
            </a:extLst>
          </p:cNvPr>
          <p:cNvCxnSpPr>
            <a:cxnSpLocks/>
          </p:cNvCxnSpPr>
          <p:nvPr userDrawn="1"/>
        </p:nvCxnSpPr>
        <p:spPr>
          <a:xfrm>
            <a:off x="4132612" y="2368218"/>
            <a:ext cx="3284188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5EDD1AC8-ADDB-4F08-81FA-5AD01502289F}"/>
              </a:ext>
            </a:extLst>
          </p:cNvPr>
          <p:cNvSpPr/>
          <p:nvPr userDrawn="1"/>
        </p:nvSpPr>
        <p:spPr>
          <a:xfrm>
            <a:off x="4077575" y="2303259"/>
            <a:ext cx="129918" cy="129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78B9C4B7-3127-4857-88C0-3EC26BEDCD96}"/>
              </a:ext>
            </a:extLst>
          </p:cNvPr>
          <p:cNvGrpSpPr/>
          <p:nvPr userDrawn="1"/>
        </p:nvGrpSpPr>
        <p:grpSpPr>
          <a:xfrm>
            <a:off x="4715201" y="3475158"/>
            <a:ext cx="2701601" cy="129918"/>
            <a:chOff x="4715201" y="3446580"/>
            <a:chExt cx="2901969" cy="12991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9293BE3E-FD1B-4299-9675-85062D873021}"/>
                </a:ext>
              </a:extLst>
            </p:cNvPr>
            <p:cNvSpPr/>
            <p:nvPr userDrawn="1"/>
          </p:nvSpPr>
          <p:spPr>
            <a:xfrm>
              <a:off x="4715201" y="3446580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ACC3CB9A-A492-4617-8B4C-AA9A97E35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29262" y="3511539"/>
              <a:ext cx="2887908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AC88B742-5CF8-4951-8C04-FDA7B4C91F77}"/>
              </a:ext>
            </a:extLst>
          </p:cNvPr>
          <p:cNvGrpSpPr/>
          <p:nvPr userDrawn="1"/>
        </p:nvGrpSpPr>
        <p:grpSpPr>
          <a:xfrm>
            <a:off x="5413505" y="4857293"/>
            <a:ext cx="2039809" cy="129918"/>
            <a:chOff x="5350003" y="4895393"/>
            <a:chExt cx="2234477" cy="12991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179201E5-3F50-4C5D-A7BA-6E014A05FD13}"/>
                </a:ext>
              </a:extLst>
            </p:cNvPr>
            <p:cNvSpPr/>
            <p:nvPr userDrawn="1"/>
          </p:nvSpPr>
          <p:spPr>
            <a:xfrm>
              <a:off x="5350003" y="4895393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9E155224-5282-425D-A755-4DAC16FFF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14963" y="4960352"/>
              <a:ext cx="2169517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8FB1B9-C8BB-4FBF-912F-9974772AF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1427" y="1996426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A3A02C76-076B-4E8E-A871-6DCBBFDDAC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1427" y="3230565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411482C2-4558-4FF4-9F68-B6B1ED64A1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1427" y="4558651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BD07AB22-3059-43BA-BDC2-BCEF300174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C41F303-58E3-43FC-A106-445C14F585A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0A02090-5A3F-4E34-860E-8B6DDBA969E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A39ABF0-8D1A-4D8D-966E-5B6D669631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6033A63A-5701-43DA-9AB0-38AA2BC4553D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D94DEC4-A5C6-4178-8535-B96EF35F064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:a16="http://schemas.microsoft.com/office/drawing/2014/main" xmlns="" id="{F03608E7-81CE-4A73-9EF5-ABB5E0FC5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DD4E1D2-82AE-4216-B590-4505BC70D8F2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438EAB38-514E-4F7B-802B-42428051AE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BA18428D-8ABF-4466-8E60-11EA5F2762D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FDDE2D18-7D66-4F75-87A6-E899AA21A85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A13FB46-F8EB-4D1A-BF08-EE34EA24A45D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0CFB4D77-514D-44DD-ADCE-7A8BC0776BE1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596A9B1B-2195-40B9-AA25-7AE3E900E85A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A217D679-88E8-43FB-A705-5C4BA9EDA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07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8F3AE7C6-76C1-445E-9F70-421432BF03EF}"/>
              </a:ext>
            </a:extLst>
          </p:cNvPr>
          <p:cNvSpPr/>
          <p:nvPr userDrawn="1"/>
        </p:nvSpPr>
        <p:spPr>
          <a:xfrm>
            <a:off x="4318000" y="1648469"/>
            <a:ext cx="3556000" cy="355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47A80F3C-BB75-4922-9E52-9F4E27985B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9870" y="1880339"/>
            <a:ext cx="3092262" cy="3092262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ED77D2A2-B717-49DD-8C67-1AB5DCA53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4000" y="1387278"/>
            <a:ext cx="215423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10BA1C48-3090-4063-AFCD-2A4A135C0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000" y="4217288"/>
            <a:ext cx="2154236" cy="4513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xmlns="" id="{B986A0FB-E304-46AF-B085-A4F673788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000" y="473906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DD34DFBB-41A5-4F8C-B92D-8FB90E7AD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4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FAE1AF8B-E3FE-496E-8BB6-32582BF8D9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5634" y="138727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292D8C65-7A51-4C0D-85D2-7ABE21C395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1DBA978-913A-4139-811B-78E3F6BAC4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5634" y="421728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2BEDC23E-7537-4B8A-A4BF-858B32B83C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72837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A176EDBB-E993-46D0-9AEE-459FA64F3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3530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77">
            <a:extLst>
              <a:ext uri="{FF2B5EF4-FFF2-40B4-BE49-F238E27FC236}">
                <a16:creationId xmlns:a16="http://schemas.microsoft.com/office/drawing/2014/main" xmlns="" id="{8DC4904C-27F2-4FBA-AC80-D762D7E145E7}"/>
              </a:ext>
            </a:extLst>
          </p:cNvPr>
          <p:cNvSpPr/>
          <p:nvPr/>
        </p:nvSpPr>
        <p:spPr>
          <a:xfrm>
            <a:off x="1583840" y="1669437"/>
            <a:ext cx="9024320" cy="4554727"/>
          </a:xfrm>
          <a:custGeom>
            <a:avLst/>
            <a:gdLst>
              <a:gd name="connsiteX0" fmla="*/ 8796206 w 8823671"/>
              <a:gd name="connsiteY0" fmla="*/ 4425991 h 4453456"/>
              <a:gd name="connsiteX1" fmla="*/ 8796206 w 8823671"/>
              <a:gd name="connsiteY1" fmla="*/ 4434315 h 4453456"/>
              <a:gd name="connsiteX2" fmla="*/ 55777 w 8823671"/>
              <a:gd name="connsiteY2" fmla="*/ 4434315 h 4453456"/>
              <a:gd name="connsiteX3" fmla="*/ 55777 w 8823671"/>
              <a:gd name="connsiteY3" fmla="*/ 4425991 h 4453456"/>
              <a:gd name="connsiteX4" fmla="*/ 4425992 w 8823671"/>
              <a:gd name="connsiteY4" fmla="*/ 55777 h 4453456"/>
              <a:gd name="connsiteX5" fmla="*/ 8796206 w 8823671"/>
              <a:gd name="connsiteY5" fmla="*/ 4425991 h 44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3671" h="4453456">
                <a:moveTo>
                  <a:pt x="8796206" y="4425991"/>
                </a:moveTo>
                <a:lnTo>
                  <a:pt x="8796206" y="4434315"/>
                </a:lnTo>
                <a:lnTo>
                  <a:pt x="55777" y="4434315"/>
                </a:lnTo>
                <a:lnTo>
                  <a:pt x="55777" y="4425991"/>
                </a:lnTo>
                <a:cubicBezTo>
                  <a:pt x="55777" y="2011968"/>
                  <a:pt x="2011968" y="55777"/>
                  <a:pt x="4425992" y="55777"/>
                </a:cubicBezTo>
                <a:cubicBezTo>
                  <a:pt x="6840015" y="55777"/>
                  <a:pt x="8796206" y="2011968"/>
                  <a:pt x="8796206" y="4425991"/>
                </a:cubicBezTo>
                <a:close/>
              </a:path>
            </a:pathLst>
          </a:custGeom>
          <a:gradFill>
            <a:gsLst>
              <a:gs pos="78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7019" cap="flat">
            <a:noFill/>
            <a:prstDash val="sys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5A42E1FB-C72F-48DC-A3F5-E9A0E874F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57550" y="3365608"/>
            <a:ext cx="5676900" cy="285190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图片占位符 39">
            <a:extLst>
              <a:ext uri="{FF2B5EF4-FFF2-40B4-BE49-F238E27FC236}">
                <a16:creationId xmlns:a16="http://schemas.microsoft.com/office/drawing/2014/main" xmlns="" id="{A96ACF1D-D3E2-436E-BF1A-47C452636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8856" y="4050487"/>
            <a:ext cx="4274290" cy="2141216"/>
          </a:xfrm>
          <a:custGeom>
            <a:avLst/>
            <a:gdLst>
              <a:gd name="connsiteX0" fmla="*/ 2812601 w 5625201"/>
              <a:gd name="connsiteY0" fmla="*/ 0 h 2817958"/>
              <a:gd name="connsiteX1" fmla="*/ 5625201 w 5625201"/>
              <a:gd name="connsiteY1" fmla="*/ 2812601 h 2817958"/>
              <a:gd name="connsiteX2" fmla="*/ 5625201 w 5625201"/>
              <a:gd name="connsiteY2" fmla="*/ 2817958 h 2817958"/>
              <a:gd name="connsiteX3" fmla="*/ 0 w 5625201"/>
              <a:gd name="connsiteY3" fmla="*/ 2817958 h 2817958"/>
              <a:gd name="connsiteX4" fmla="*/ 0 w 5625201"/>
              <a:gd name="connsiteY4" fmla="*/ 2812601 h 2817958"/>
              <a:gd name="connsiteX5" fmla="*/ 2812601 w 5625201"/>
              <a:gd name="connsiteY5" fmla="*/ 0 h 28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201" h="2817958">
                <a:moveTo>
                  <a:pt x="2812601" y="0"/>
                </a:moveTo>
                <a:cubicBezTo>
                  <a:pt x="4366228" y="0"/>
                  <a:pt x="5625201" y="1258975"/>
                  <a:pt x="5625201" y="2812601"/>
                </a:cubicBezTo>
                <a:lnTo>
                  <a:pt x="5625201" y="2817958"/>
                </a:lnTo>
                <a:lnTo>
                  <a:pt x="0" y="2817958"/>
                </a:lnTo>
                <a:lnTo>
                  <a:pt x="0" y="2812601"/>
                </a:lnTo>
                <a:cubicBezTo>
                  <a:pt x="0" y="1258975"/>
                  <a:pt x="1258974" y="0"/>
                  <a:pt x="281260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xmlns="" id="{6C443C83-5F11-43CB-A1A7-8B6DF3887F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4817" y="1511905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61" name="文本占位符 3">
            <a:extLst>
              <a:ext uri="{FF2B5EF4-FFF2-40B4-BE49-F238E27FC236}">
                <a16:creationId xmlns:a16="http://schemas.microsoft.com/office/drawing/2014/main" xmlns="" id="{56DACBD7-98B7-430F-B5C0-846F64D78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000" y="202298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77EA9CC5-1EA4-45B3-9C97-00B302E9680E}"/>
              </a:ext>
            </a:extLst>
          </p:cNvPr>
          <p:cNvGrpSpPr/>
          <p:nvPr userDrawn="1"/>
        </p:nvGrpSpPr>
        <p:grpSpPr>
          <a:xfrm>
            <a:off x="3152396" y="4541520"/>
            <a:ext cx="712766" cy="712766"/>
            <a:chOff x="4426629" y="1978377"/>
            <a:chExt cx="910353" cy="910353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A2ADE788-0B3A-404B-9086-ECBFD5A94DFD}"/>
                </a:ext>
              </a:extLst>
            </p:cNvPr>
            <p:cNvSpPr/>
            <p:nvPr/>
          </p:nvSpPr>
          <p:spPr>
            <a:xfrm>
              <a:off x="4426629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xmlns="" id="{4BD9CFBA-DE20-4449-A7EB-3F968FD071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43045" y="2194793"/>
              <a:ext cx="477520" cy="47752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5620EDCC-6ECD-4AF7-9BBA-50F7065590E5}"/>
              </a:ext>
            </a:extLst>
          </p:cNvPr>
          <p:cNvGrpSpPr/>
          <p:nvPr userDrawn="1"/>
        </p:nvGrpSpPr>
        <p:grpSpPr>
          <a:xfrm>
            <a:off x="5739617" y="3009225"/>
            <a:ext cx="712766" cy="712766"/>
            <a:chOff x="6855020" y="1978377"/>
            <a:chExt cx="910353" cy="910353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xmlns="" id="{EAB87AC0-D4DC-4D89-984A-90EC5A40CBD5}"/>
                </a:ext>
              </a:extLst>
            </p:cNvPr>
            <p:cNvSpPr/>
            <p:nvPr/>
          </p:nvSpPr>
          <p:spPr>
            <a:xfrm>
              <a:off x="6855020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42BA4834-A0CF-49E2-B977-0B8F96F74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065972" y="2189329"/>
              <a:ext cx="488449" cy="488449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E55B9B3A-E008-45FB-9C96-979BB2C83B0D}"/>
              </a:ext>
            </a:extLst>
          </p:cNvPr>
          <p:cNvGrpSpPr/>
          <p:nvPr userDrawn="1"/>
        </p:nvGrpSpPr>
        <p:grpSpPr>
          <a:xfrm>
            <a:off x="8326840" y="4541520"/>
            <a:ext cx="712766" cy="712766"/>
            <a:chOff x="6855019" y="4270478"/>
            <a:chExt cx="910353" cy="910353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B8309F34-B98A-4C76-AE65-7018D8E6CB0D}"/>
                </a:ext>
              </a:extLst>
            </p:cNvPr>
            <p:cNvSpPr/>
            <p:nvPr/>
          </p:nvSpPr>
          <p:spPr>
            <a:xfrm>
              <a:off x="6855019" y="4270478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B5CE84A9-5E38-4B5E-BF60-FB9ADEB2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049939" y="4465398"/>
              <a:ext cx="520513" cy="520513"/>
            </a:xfrm>
            <a:prstGeom prst="rect">
              <a:avLst/>
            </a:prstGeom>
          </p:spPr>
        </p:pic>
      </p:grpSp>
      <p:sp>
        <p:nvSpPr>
          <p:cNvPr id="74" name="文本占位符 2">
            <a:extLst>
              <a:ext uri="{FF2B5EF4-FFF2-40B4-BE49-F238E27FC236}">
                <a16:creationId xmlns:a16="http://schemas.microsoft.com/office/drawing/2014/main" xmlns="" id="{3412ECD1-DE9A-42AD-A299-83A5691352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06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5" name="文本占位符 3">
            <a:extLst>
              <a:ext uri="{FF2B5EF4-FFF2-40B4-BE49-F238E27FC236}">
                <a16:creationId xmlns:a16="http://schemas.microsoft.com/office/drawing/2014/main" xmlns="" id="{0D50580A-2E36-4F7B-A424-B31678CE1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06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sp>
        <p:nvSpPr>
          <p:cNvPr id="76" name="文本占位符 2">
            <a:extLst>
              <a:ext uri="{FF2B5EF4-FFF2-40B4-BE49-F238E27FC236}">
                <a16:creationId xmlns:a16="http://schemas.microsoft.com/office/drawing/2014/main" xmlns="" id="{C27BFB21-61B3-4B1E-A2AB-44F287E63F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6534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:a16="http://schemas.microsoft.com/office/drawing/2014/main" xmlns="" id="{7F1E1F3C-39B9-46B5-8E0C-6741D6DA22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2900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4A090811-91E0-4D37-BCB6-FDFFD44BA1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483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xmlns="" id="{3CE11428-C264-4AD4-90DD-FAE74E06C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56723" y="4218689"/>
            <a:ext cx="9078554" cy="1766785"/>
          </a:xfrm>
          <a:prstGeom prst="rect">
            <a:avLst/>
          </a:prstGeom>
        </p:spPr>
      </p:pic>
      <p:pic>
        <p:nvPicPr>
          <p:cNvPr id="10" name="图形 9" hidden="1">
            <a:extLst>
              <a:ext uri="{FF2B5EF4-FFF2-40B4-BE49-F238E27FC236}">
                <a16:creationId xmlns:a16="http://schemas.microsoft.com/office/drawing/2014/main" xmlns="" id="{5F4006FF-F36C-419D-848A-E7224106B5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38289" y="4103470"/>
            <a:ext cx="9272072" cy="167294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6B904BA-E624-4803-867A-BAC383495397}"/>
              </a:ext>
            </a:extLst>
          </p:cNvPr>
          <p:cNvGrpSpPr/>
          <p:nvPr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EB1F330B-286D-4085-A3DF-8C0EB7D3D8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9FF67038-A797-4571-907D-ECFEE3B4059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B228EAA0-C4EA-49FE-BC0F-A145913C2E4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61E4C783-E336-41A1-9F41-BB2D50A0A021}"/>
              </a:ext>
            </a:extLst>
          </p:cNvPr>
          <p:cNvSpPr txBox="1"/>
          <p:nvPr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83ABEDE9-CFB2-4CD0-8766-CE568670905F}"/>
              </a:ext>
            </a:extLst>
          </p:cNvPr>
          <p:cNvSpPr txBox="1"/>
          <p:nvPr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5" name="文本占位符 22">
            <a:extLst>
              <a:ext uri="{FF2B5EF4-FFF2-40B4-BE49-F238E27FC236}">
                <a16:creationId xmlns:a16="http://schemas.microsoft.com/office/drawing/2014/main" xmlns="" id="{BF3C2840-7339-40BC-9FD8-5602D7B5A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E80F8FB8-8C45-4993-AF8B-83345852BB5B}"/>
              </a:ext>
            </a:extLst>
          </p:cNvPr>
          <p:cNvGrpSpPr/>
          <p:nvPr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xmlns="" id="{EB2ECB6A-14FC-491E-8786-DA74D584A1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xmlns="" id="{D6DE194A-9A69-4223-AF17-F073D0DD365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2242DC0-05EB-4EC3-B020-AF16F759FAD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E5233641-2A25-465D-9995-DAE475A0EC87}"/>
              </a:ext>
            </a:extLst>
          </p:cNvPr>
          <p:cNvGrpSpPr/>
          <p:nvPr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47FCFC52-A26E-4EC2-87C0-C078551DA9F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52DD1EE-E446-47D1-9E00-F082D87B9C8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图片占位符 75">
            <a:extLst>
              <a:ext uri="{FF2B5EF4-FFF2-40B4-BE49-F238E27FC236}">
                <a16:creationId xmlns:a16="http://schemas.microsoft.com/office/drawing/2014/main" xmlns="" id="{69B2AF67-FA22-4D02-A97F-B12E9EDE50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4222" y="4292958"/>
            <a:ext cx="8923556" cy="1618247"/>
          </a:xfrm>
          <a:custGeom>
            <a:avLst/>
            <a:gdLst>
              <a:gd name="connsiteX0" fmla="*/ 5940850 w 8923556"/>
              <a:gd name="connsiteY0" fmla="*/ 319283 h 1618247"/>
              <a:gd name="connsiteX1" fmla="*/ 5610651 w 8923556"/>
              <a:gd name="connsiteY1" fmla="*/ 799572 h 1618247"/>
              <a:gd name="connsiteX2" fmla="*/ 5940850 w 8923556"/>
              <a:gd name="connsiteY2" fmla="*/ 1293506 h 1618247"/>
              <a:gd name="connsiteX3" fmla="*/ 6273777 w 8923556"/>
              <a:gd name="connsiteY3" fmla="*/ 799572 h 1618247"/>
              <a:gd name="connsiteX4" fmla="*/ 5940850 w 8923556"/>
              <a:gd name="connsiteY4" fmla="*/ 319283 h 1618247"/>
              <a:gd name="connsiteX5" fmla="*/ 7703730 w 8923556"/>
              <a:gd name="connsiteY5" fmla="*/ 30018 h 1618247"/>
              <a:gd name="connsiteX6" fmla="*/ 8923556 w 8923556"/>
              <a:gd name="connsiteY6" fmla="*/ 30018 h 1618247"/>
              <a:gd name="connsiteX7" fmla="*/ 8923556 w 8923556"/>
              <a:gd name="connsiteY7" fmla="*/ 341114 h 1618247"/>
              <a:gd name="connsiteX8" fmla="*/ 8500574 w 8923556"/>
              <a:gd name="connsiteY8" fmla="*/ 341114 h 1618247"/>
              <a:gd name="connsiteX9" fmla="*/ 8500574 w 8923556"/>
              <a:gd name="connsiteY9" fmla="*/ 1590958 h 1618247"/>
              <a:gd name="connsiteX10" fmla="*/ 8123984 w 8923556"/>
              <a:gd name="connsiteY10" fmla="*/ 1590958 h 1618247"/>
              <a:gd name="connsiteX11" fmla="*/ 8123984 w 8923556"/>
              <a:gd name="connsiteY11" fmla="*/ 338385 h 1618247"/>
              <a:gd name="connsiteX12" fmla="*/ 7703730 w 8923556"/>
              <a:gd name="connsiteY12" fmla="*/ 338385 h 1618247"/>
              <a:gd name="connsiteX13" fmla="*/ 2314121 w 8923556"/>
              <a:gd name="connsiteY13" fmla="*/ 30018 h 1618247"/>
              <a:gd name="connsiteX14" fmla="*/ 2698898 w 8923556"/>
              <a:gd name="connsiteY14" fmla="*/ 30018 h 1618247"/>
              <a:gd name="connsiteX15" fmla="*/ 2797139 w 8923556"/>
              <a:gd name="connsiteY15" fmla="*/ 739537 h 1618247"/>
              <a:gd name="connsiteX16" fmla="*/ 2859904 w 8923556"/>
              <a:gd name="connsiteY16" fmla="*/ 1233471 h 1618247"/>
              <a:gd name="connsiteX17" fmla="*/ 2868091 w 8923556"/>
              <a:gd name="connsiteY17" fmla="*/ 1233471 h 1618247"/>
              <a:gd name="connsiteX18" fmla="*/ 2960874 w 8923556"/>
              <a:gd name="connsiteY18" fmla="*/ 739537 h 1618247"/>
              <a:gd name="connsiteX19" fmla="*/ 3119151 w 8923556"/>
              <a:gd name="connsiteY19" fmla="*/ 30018 h 1618247"/>
              <a:gd name="connsiteX20" fmla="*/ 3432976 w 8923556"/>
              <a:gd name="connsiteY20" fmla="*/ 30018 h 1618247"/>
              <a:gd name="connsiteX21" fmla="*/ 3596711 w 8923556"/>
              <a:gd name="connsiteY21" fmla="*/ 739537 h 1618247"/>
              <a:gd name="connsiteX22" fmla="*/ 3686766 w 8923556"/>
              <a:gd name="connsiteY22" fmla="*/ 1233471 h 1618247"/>
              <a:gd name="connsiteX23" fmla="*/ 3697681 w 8923556"/>
              <a:gd name="connsiteY23" fmla="*/ 1233471 h 1618247"/>
              <a:gd name="connsiteX24" fmla="*/ 3757717 w 8923556"/>
              <a:gd name="connsiteY24" fmla="*/ 739537 h 1618247"/>
              <a:gd name="connsiteX25" fmla="*/ 3858687 w 8923556"/>
              <a:gd name="connsiteY25" fmla="*/ 30018 h 1618247"/>
              <a:gd name="connsiteX26" fmla="*/ 4216175 w 8923556"/>
              <a:gd name="connsiteY26" fmla="*/ 30018 h 1618247"/>
              <a:gd name="connsiteX27" fmla="*/ 3946013 w 8923556"/>
              <a:gd name="connsiteY27" fmla="*/ 1590958 h 1618247"/>
              <a:gd name="connsiteX28" fmla="*/ 3473910 w 8923556"/>
              <a:gd name="connsiteY28" fmla="*/ 1590958 h 1618247"/>
              <a:gd name="connsiteX29" fmla="*/ 3329277 w 8923556"/>
              <a:gd name="connsiteY29" fmla="*/ 908730 h 1618247"/>
              <a:gd name="connsiteX30" fmla="*/ 3269241 w 8923556"/>
              <a:gd name="connsiteY30" fmla="*/ 545784 h 1618247"/>
              <a:gd name="connsiteX31" fmla="*/ 3258326 w 8923556"/>
              <a:gd name="connsiteY31" fmla="*/ 545784 h 1618247"/>
              <a:gd name="connsiteX32" fmla="*/ 3198289 w 8923556"/>
              <a:gd name="connsiteY32" fmla="*/ 908730 h 1618247"/>
              <a:gd name="connsiteX33" fmla="*/ 3061844 w 8923556"/>
              <a:gd name="connsiteY33" fmla="*/ 1588230 h 1618247"/>
              <a:gd name="connsiteX34" fmla="*/ 2597928 w 8923556"/>
              <a:gd name="connsiteY34" fmla="*/ 1588230 h 1618247"/>
              <a:gd name="connsiteX35" fmla="*/ 5940850 w 8923556"/>
              <a:gd name="connsiteY35" fmla="*/ 0 h 1618247"/>
              <a:gd name="connsiteX36" fmla="*/ 6655826 w 8923556"/>
              <a:gd name="connsiteY36" fmla="*/ 799572 h 1618247"/>
              <a:gd name="connsiteX37" fmla="*/ 5940850 w 8923556"/>
              <a:gd name="connsiteY37" fmla="*/ 1618247 h 1618247"/>
              <a:gd name="connsiteX38" fmla="*/ 5225874 w 8923556"/>
              <a:gd name="connsiteY38" fmla="*/ 799572 h 1618247"/>
              <a:gd name="connsiteX39" fmla="*/ 5940850 w 8923556"/>
              <a:gd name="connsiteY39" fmla="*/ 0 h 1618247"/>
              <a:gd name="connsiteX40" fmla="*/ 624922 w 8923556"/>
              <a:gd name="connsiteY40" fmla="*/ 0 h 1618247"/>
              <a:gd name="connsiteX41" fmla="*/ 1132501 w 8923556"/>
              <a:gd name="connsiteY41" fmla="*/ 204669 h 1618247"/>
              <a:gd name="connsiteX42" fmla="*/ 946935 w 8923556"/>
              <a:gd name="connsiteY42" fmla="*/ 439355 h 1618247"/>
              <a:gd name="connsiteX43" fmla="*/ 624922 w 8923556"/>
              <a:gd name="connsiteY43" fmla="*/ 319283 h 1618247"/>
              <a:gd name="connsiteX44" fmla="*/ 439355 w 8923556"/>
              <a:gd name="connsiteY44" fmla="*/ 450271 h 1618247"/>
              <a:gd name="connsiteX45" fmla="*/ 676771 w 8923556"/>
              <a:gd name="connsiteY45" fmla="*/ 624921 h 1618247"/>
              <a:gd name="connsiteX46" fmla="*/ 870525 w 8923556"/>
              <a:gd name="connsiteY46" fmla="*/ 701331 h 1618247"/>
              <a:gd name="connsiteX47" fmla="*/ 1178892 w 8923556"/>
              <a:gd name="connsiteY47" fmla="*/ 1129771 h 1618247"/>
              <a:gd name="connsiteX48" fmla="*/ 583988 w 8923556"/>
              <a:gd name="connsiteY48" fmla="*/ 1618247 h 1618247"/>
              <a:gd name="connsiteX49" fmla="*/ 0 w 8923556"/>
              <a:gd name="connsiteY49" fmla="*/ 1394476 h 1618247"/>
              <a:gd name="connsiteX50" fmla="*/ 212855 w 8923556"/>
              <a:gd name="connsiteY50" fmla="*/ 1135229 h 1618247"/>
              <a:gd name="connsiteX51" fmla="*/ 592175 w 8923556"/>
              <a:gd name="connsiteY51" fmla="*/ 1293506 h 1618247"/>
              <a:gd name="connsiteX52" fmla="*/ 796844 w 8923556"/>
              <a:gd name="connsiteY52" fmla="*/ 1157060 h 1618247"/>
              <a:gd name="connsiteX53" fmla="*/ 575801 w 8923556"/>
              <a:gd name="connsiteY53" fmla="*/ 982409 h 1618247"/>
              <a:gd name="connsiteX54" fmla="*/ 376590 w 8923556"/>
              <a:gd name="connsiteY54" fmla="*/ 900542 h 1618247"/>
              <a:gd name="connsiteX55" fmla="*/ 60036 w 8923556"/>
              <a:gd name="connsiteY55" fmla="*/ 472102 h 1618247"/>
              <a:gd name="connsiteX56" fmla="*/ 624922 w 8923556"/>
              <a:gd name="connsiteY56" fmla="*/ 0 h 16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23556" h="1618247">
                <a:moveTo>
                  <a:pt x="5940850" y="319283"/>
                </a:moveTo>
                <a:cubicBezTo>
                  <a:pt x="5736181" y="319283"/>
                  <a:pt x="5610651" y="496662"/>
                  <a:pt x="5610651" y="799572"/>
                </a:cubicBezTo>
                <a:cubicBezTo>
                  <a:pt x="5610651" y="1102482"/>
                  <a:pt x="5736181" y="1293506"/>
                  <a:pt x="5940850" y="1293506"/>
                </a:cubicBezTo>
                <a:cubicBezTo>
                  <a:pt x="6145518" y="1296235"/>
                  <a:pt x="6273777" y="1105211"/>
                  <a:pt x="6273777" y="799572"/>
                </a:cubicBezTo>
                <a:cubicBezTo>
                  <a:pt x="6273777" y="496662"/>
                  <a:pt x="6145518" y="319283"/>
                  <a:pt x="5940850" y="319283"/>
                </a:cubicBezTo>
                <a:close/>
                <a:moveTo>
                  <a:pt x="7703730" y="30018"/>
                </a:moveTo>
                <a:lnTo>
                  <a:pt x="8923556" y="30018"/>
                </a:lnTo>
                <a:lnTo>
                  <a:pt x="8923556" y="341114"/>
                </a:lnTo>
                <a:lnTo>
                  <a:pt x="8500574" y="341114"/>
                </a:lnTo>
                <a:lnTo>
                  <a:pt x="8500574" y="1590958"/>
                </a:lnTo>
                <a:lnTo>
                  <a:pt x="8123984" y="1590958"/>
                </a:lnTo>
                <a:lnTo>
                  <a:pt x="8123984" y="338385"/>
                </a:lnTo>
                <a:lnTo>
                  <a:pt x="7703730" y="338385"/>
                </a:lnTo>
                <a:close/>
                <a:moveTo>
                  <a:pt x="2314121" y="30018"/>
                </a:moveTo>
                <a:lnTo>
                  <a:pt x="2698898" y="30018"/>
                </a:lnTo>
                <a:lnTo>
                  <a:pt x="2797139" y="739537"/>
                </a:lnTo>
                <a:lnTo>
                  <a:pt x="2859904" y="1233471"/>
                </a:lnTo>
                <a:lnTo>
                  <a:pt x="2868091" y="1233471"/>
                </a:lnTo>
                <a:cubicBezTo>
                  <a:pt x="2898109" y="1067007"/>
                  <a:pt x="2928127" y="900543"/>
                  <a:pt x="2960874" y="739537"/>
                </a:cubicBezTo>
                <a:lnTo>
                  <a:pt x="3119151" y="30018"/>
                </a:lnTo>
                <a:lnTo>
                  <a:pt x="3432976" y="30018"/>
                </a:lnTo>
                <a:lnTo>
                  <a:pt x="3596711" y="739537"/>
                </a:lnTo>
                <a:cubicBezTo>
                  <a:pt x="3629458" y="897814"/>
                  <a:pt x="3656747" y="1067007"/>
                  <a:pt x="3686766" y="1233471"/>
                </a:cubicBezTo>
                <a:lnTo>
                  <a:pt x="3697681" y="1233471"/>
                </a:lnTo>
                <a:cubicBezTo>
                  <a:pt x="3716783" y="1067007"/>
                  <a:pt x="3738615" y="900543"/>
                  <a:pt x="3757717" y="739537"/>
                </a:cubicBezTo>
                <a:lnTo>
                  <a:pt x="3858687" y="30018"/>
                </a:lnTo>
                <a:lnTo>
                  <a:pt x="4216175" y="30018"/>
                </a:lnTo>
                <a:lnTo>
                  <a:pt x="3946013" y="1590958"/>
                </a:lnTo>
                <a:lnTo>
                  <a:pt x="3473910" y="1590958"/>
                </a:lnTo>
                <a:lnTo>
                  <a:pt x="3329277" y="908730"/>
                </a:lnTo>
                <a:cubicBezTo>
                  <a:pt x="3304717" y="788657"/>
                  <a:pt x="3282886" y="663127"/>
                  <a:pt x="3269241" y="545784"/>
                </a:cubicBezTo>
                <a:lnTo>
                  <a:pt x="3258326" y="545784"/>
                </a:lnTo>
                <a:cubicBezTo>
                  <a:pt x="3239223" y="663127"/>
                  <a:pt x="3220121" y="788657"/>
                  <a:pt x="3198289" y="908730"/>
                </a:cubicBezTo>
                <a:lnTo>
                  <a:pt x="3061844" y="1588230"/>
                </a:lnTo>
                <a:lnTo>
                  <a:pt x="2597928" y="1588230"/>
                </a:lnTo>
                <a:close/>
                <a:moveTo>
                  <a:pt x="5940850" y="0"/>
                </a:moveTo>
                <a:cubicBezTo>
                  <a:pt x="6366561" y="0"/>
                  <a:pt x="6655826" y="291994"/>
                  <a:pt x="6655826" y="799572"/>
                </a:cubicBezTo>
                <a:cubicBezTo>
                  <a:pt x="6655826" y="1309879"/>
                  <a:pt x="6366561" y="1618247"/>
                  <a:pt x="5940850" y="1618247"/>
                </a:cubicBezTo>
                <a:cubicBezTo>
                  <a:pt x="5515139" y="1618247"/>
                  <a:pt x="5225874" y="1312608"/>
                  <a:pt x="5225874" y="799572"/>
                </a:cubicBezTo>
                <a:cubicBezTo>
                  <a:pt x="5225874" y="289265"/>
                  <a:pt x="5515139" y="0"/>
                  <a:pt x="5940850" y="0"/>
                </a:cubicBezTo>
                <a:close/>
                <a:moveTo>
                  <a:pt x="624922" y="0"/>
                </a:moveTo>
                <a:cubicBezTo>
                  <a:pt x="805031" y="0"/>
                  <a:pt x="996055" y="68223"/>
                  <a:pt x="1132501" y="204669"/>
                </a:cubicBezTo>
                <a:lnTo>
                  <a:pt x="946935" y="439355"/>
                </a:lnTo>
                <a:cubicBezTo>
                  <a:pt x="843236" y="362946"/>
                  <a:pt x="747723" y="319283"/>
                  <a:pt x="624922" y="319283"/>
                </a:cubicBezTo>
                <a:cubicBezTo>
                  <a:pt x="510307" y="319283"/>
                  <a:pt x="439355" y="365675"/>
                  <a:pt x="439355" y="450271"/>
                </a:cubicBezTo>
                <a:cubicBezTo>
                  <a:pt x="439355" y="537596"/>
                  <a:pt x="537596" y="570343"/>
                  <a:pt x="676771" y="624921"/>
                </a:cubicBezTo>
                <a:lnTo>
                  <a:pt x="870525" y="701331"/>
                </a:lnTo>
                <a:cubicBezTo>
                  <a:pt x="1064278" y="777741"/>
                  <a:pt x="1178892" y="908729"/>
                  <a:pt x="1178892" y="1129771"/>
                </a:cubicBezTo>
                <a:cubicBezTo>
                  <a:pt x="1178892" y="1389018"/>
                  <a:pt x="960579" y="1618247"/>
                  <a:pt x="583988" y="1618247"/>
                </a:cubicBezTo>
                <a:cubicBezTo>
                  <a:pt x="379319" y="1618247"/>
                  <a:pt x="161006" y="1541837"/>
                  <a:pt x="0" y="1394476"/>
                </a:cubicBezTo>
                <a:lnTo>
                  <a:pt x="212855" y="1135229"/>
                </a:lnTo>
                <a:cubicBezTo>
                  <a:pt x="324741" y="1230741"/>
                  <a:pt x="469373" y="1293506"/>
                  <a:pt x="592175" y="1293506"/>
                </a:cubicBezTo>
                <a:cubicBezTo>
                  <a:pt x="731349" y="1293506"/>
                  <a:pt x="796844" y="1241656"/>
                  <a:pt x="796844" y="1157060"/>
                </a:cubicBezTo>
                <a:cubicBezTo>
                  <a:pt x="796844" y="1067006"/>
                  <a:pt x="712247" y="1036988"/>
                  <a:pt x="575801" y="982409"/>
                </a:cubicBezTo>
                <a:lnTo>
                  <a:pt x="376590" y="900542"/>
                </a:lnTo>
                <a:cubicBezTo>
                  <a:pt x="212855" y="835048"/>
                  <a:pt x="60036" y="698602"/>
                  <a:pt x="60036" y="472102"/>
                </a:cubicBezTo>
                <a:cubicBezTo>
                  <a:pt x="60036" y="210126"/>
                  <a:pt x="294723" y="0"/>
                  <a:pt x="624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7" name="文本占位符 2">
            <a:extLst>
              <a:ext uri="{FF2B5EF4-FFF2-40B4-BE49-F238E27FC236}">
                <a16:creationId xmlns:a16="http://schemas.microsoft.com/office/drawing/2014/main" xmlns="" id="{92750D82-32A8-4B23-9774-2D9A02EAF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999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:a16="http://schemas.microsoft.com/office/drawing/2014/main" xmlns="" id="{234873ED-026C-431B-9240-6A374480F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6723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E7B8BB12-731E-47B4-AEB9-CBC70FA9E361}"/>
              </a:ext>
            </a:extLst>
          </p:cNvPr>
          <p:cNvSpPr/>
          <p:nvPr userDrawn="1"/>
        </p:nvSpPr>
        <p:spPr>
          <a:xfrm rot="5400000">
            <a:off x="2346530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占位符 2">
            <a:extLst>
              <a:ext uri="{FF2B5EF4-FFF2-40B4-BE49-F238E27FC236}">
                <a16:creationId xmlns:a16="http://schemas.microsoft.com/office/drawing/2014/main" xmlns="" id="{76B9FFE8-0261-4098-BBEA-1F3DFA945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2555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1" name="文本占位符 4">
            <a:extLst>
              <a:ext uri="{FF2B5EF4-FFF2-40B4-BE49-F238E27FC236}">
                <a16:creationId xmlns:a16="http://schemas.microsoft.com/office/drawing/2014/main" xmlns="" id="{0A82F6A5-0A29-45C6-A7C1-91D49F87C4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8279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2604238-0B2A-4CB7-B34E-F813BCA25AE5}"/>
              </a:ext>
            </a:extLst>
          </p:cNvPr>
          <p:cNvSpPr/>
          <p:nvPr userDrawn="1"/>
        </p:nvSpPr>
        <p:spPr>
          <a:xfrm rot="5400000">
            <a:off x="4888086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占位符 2">
            <a:extLst>
              <a:ext uri="{FF2B5EF4-FFF2-40B4-BE49-F238E27FC236}">
                <a16:creationId xmlns:a16="http://schemas.microsoft.com/office/drawing/2014/main" xmlns="" id="{E8D5D2A9-F817-4F06-AF20-EED3AD1DB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4111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4" name="文本占位符 4">
            <a:extLst>
              <a:ext uri="{FF2B5EF4-FFF2-40B4-BE49-F238E27FC236}">
                <a16:creationId xmlns:a16="http://schemas.microsoft.com/office/drawing/2014/main" xmlns="" id="{BA94B96B-8FC0-415B-A04A-3B3F484F5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9835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E87F66FC-F672-4959-B895-71AEE39F87CC}"/>
              </a:ext>
            </a:extLst>
          </p:cNvPr>
          <p:cNvSpPr/>
          <p:nvPr userDrawn="1"/>
        </p:nvSpPr>
        <p:spPr>
          <a:xfrm rot="5400000">
            <a:off x="7429642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2">
            <a:extLst>
              <a:ext uri="{FF2B5EF4-FFF2-40B4-BE49-F238E27FC236}">
                <a16:creationId xmlns:a16="http://schemas.microsoft.com/office/drawing/2014/main" xmlns="" id="{3099329B-E9A9-46E5-86B7-119E696431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5667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7" name="文本占位符 4">
            <a:extLst>
              <a:ext uri="{FF2B5EF4-FFF2-40B4-BE49-F238E27FC236}">
                <a16:creationId xmlns:a16="http://schemas.microsoft.com/office/drawing/2014/main" xmlns="" id="{BD17A2DA-7921-45FD-85F0-BA46E6DB6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391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9F9D8EDF-CE66-4AAD-AFC1-53BFABB0B8C0}"/>
              </a:ext>
            </a:extLst>
          </p:cNvPr>
          <p:cNvSpPr/>
          <p:nvPr userDrawn="1"/>
        </p:nvSpPr>
        <p:spPr>
          <a:xfrm rot="5400000">
            <a:off x="9971198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91F870BF-53B7-4A49-BC6B-5C06AEF96710}"/>
              </a:ext>
            </a:extLst>
          </p:cNvPr>
          <p:cNvCxnSpPr>
            <a:cxnSpLocks/>
          </p:cNvCxnSpPr>
          <p:nvPr userDrawn="1"/>
        </p:nvCxnSpPr>
        <p:spPr>
          <a:xfrm>
            <a:off x="2369389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xmlns="" id="{84EF9B3C-1057-44C8-BAC8-762F55DBDC24}"/>
              </a:ext>
            </a:extLst>
          </p:cNvPr>
          <p:cNvCxnSpPr>
            <a:cxnSpLocks/>
          </p:cNvCxnSpPr>
          <p:nvPr userDrawn="1"/>
        </p:nvCxnSpPr>
        <p:spPr>
          <a:xfrm>
            <a:off x="4910945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xmlns="" id="{5925737F-9328-4EAD-8626-F29118B80FEF}"/>
              </a:ext>
            </a:extLst>
          </p:cNvPr>
          <p:cNvCxnSpPr>
            <a:cxnSpLocks/>
          </p:cNvCxnSpPr>
          <p:nvPr userDrawn="1"/>
        </p:nvCxnSpPr>
        <p:spPr>
          <a:xfrm>
            <a:off x="7452501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xmlns="" id="{61FC02E5-15E7-4EB0-9A3F-04E30C1AB3C9}"/>
              </a:ext>
            </a:extLst>
          </p:cNvPr>
          <p:cNvCxnSpPr>
            <a:cxnSpLocks/>
          </p:cNvCxnSpPr>
          <p:nvPr userDrawn="1"/>
        </p:nvCxnSpPr>
        <p:spPr>
          <a:xfrm>
            <a:off x="9994057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1D46A742-7930-4D89-97A6-2CFFA702BC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601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地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traShape">
            <a:extLst>
              <a:ext uri="{FF2B5EF4-FFF2-40B4-BE49-F238E27FC236}">
                <a16:creationId xmlns:a16="http://schemas.microsoft.com/office/drawing/2014/main" xmlns="" id="{43B0C270-E783-408D-8683-3487038EC65E}"/>
              </a:ext>
            </a:extLst>
          </p:cNvPr>
          <p:cNvSpPr/>
          <p:nvPr userDrawn="1"/>
        </p:nvSpPr>
        <p:spPr>
          <a:xfrm>
            <a:off x="681147" y="1920838"/>
            <a:ext cx="6875354" cy="3309990"/>
          </a:xfrm>
          <a:custGeom>
            <a:avLst/>
            <a:gdLst>
              <a:gd name="connsiteX0" fmla="*/ 1162079 w 4645034"/>
              <a:gd name="connsiteY0" fmla="*/ 2194721 h 2236251"/>
              <a:gd name="connsiteX1" fmla="*/ 1171393 w 4645034"/>
              <a:gd name="connsiteY1" fmla="*/ 2197848 h 2236251"/>
              <a:gd name="connsiteX2" fmla="*/ 1177242 w 4645034"/>
              <a:gd name="connsiteY2" fmla="*/ 2201541 h 2236251"/>
              <a:gd name="connsiteX3" fmla="*/ 1184468 w 4645034"/>
              <a:gd name="connsiteY3" fmla="*/ 2205142 h 2236251"/>
              <a:gd name="connsiteX4" fmla="*/ 1186703 w 4645034"/>
              <a:gd name="connsiteY4" fmla="*/ 2209666 h 2236251"/>
              <a:gd name="connsiteX5" fmla="*/ 1193035 w 4645034"/>
              <a:gd name="connsiteY5" fmla="*/ 2212468 h 2236251"/>
              <a:gd name="connsiteX6" fmla="*/ 1199853 w 4645034"/>
              <a:gd name="connsiteY6" fmla="*/ 2215502 h 2236251"/>
              <a:gd name="connsiteX7" fmla="*/ 1205849 w 4645034"/>
              <a:gd name="connsiteY7" fmla="*/ 2223892 h 2236251"/>
              <a:gd name="connsiteX8" fmla="*/ 1216413 w 4645034"/>
              <a:gd name="connsiteY8" fmla="*/ 2226928 h 2236251"/>
              <a:gd name="connsiteX9" fmla="*/ 1231515 w 4645034"/>
              <a:gd name="connsiteY9" fmla="*/ 2226928 h 2236251"/>
              <a:gd name="connsiteX10" fmla="*/ 1229046 w 4645034"/>
              <a:gd name="connsiteY10" fmla="*/ 2231479 h 2236251"/>
              <a:gd name="connsiteX11" fmla="*/ 1218837 w 4645034"/>
              <a:gd name="connsiteY11" fmla="*/ 2230779 h 2236251"/>
              <a:gd name="connsiteX12" fmla="*/ 1204392 w 4645034"/>
              <a:gd name="connsiteY12" fmla="*/ 2231712 h 2236251"/>
              <a:gd name="connsiteX13" fmla="*/ 1198547 w 4645034"/>
              <a:gd name="connsiteY13" fmla="*/ 2231712 h 2236251"/>
              <a:gd name="connsiteX14" fmla="*/ 1190127 w 4645034"/>
              <a:gd name="connsiteY14" fmla="*/ 2233917 h 2236251"/>
              <a:gd name="connsiteX15" fmla="*/ 1185219 w 4645034"/>
              <a:gd name="connsiteY15" fmla="*/ 2236251 h 2236251"/>
              <a:gd name="connsiteX16" fmla="*/ 1175505 w 4645034"/>
              <a:gd name="connsiteY16" fmla="*/ 2235201 h 2236251"/>
              <a:gd name="connsiteX17" fmla="*/ 1173390 w 4645034"/>
              <a:gd name="connsiteY17" fmla="*/ 2229962 h 2236251"/>
              <a:gd name="connsiteX18" fmla="*/ 1167395 w 4645034"/>
              <a:gd name="connsiteY18" fmla="*/ 2225876 h 2236251"/>
              <a:gd name="connsiteX19" fmla="*/ 1160372 w 4645034"/>
              <a:gd name="connsiteY19" fmla="*/ 2227263 h 2236251"/>
              <a:gd name="connsiteX20" fmla="*/ 1154615 w 4645034"/>
              <a:gd name="connsiteY20" fmla="*/ 2223294 h 2236251"/>
              <a:gd name="connsiteX21" fmla="*/ 1150514 w 4645034"/>
              <a:gd name="connsiteY21" fmla="*/ 2217253 h 2236251"/>
              <a:gd name="connsiteX22" fmla="*/ 1149963 w 4645034"/>
              <a:gd name="connsiteY22" fmla="*/ 2212468 h 2236251"/>
              <a:gd name="connsiteX23" fmla="*/ 1153712 w 4645034"/>
              <a:gd name="connsiteY23" fmla="*/ 2207813 h 2236251"/>
              <a:gd name="connsiteX24" fmla="*/ 1154403 w 4645034"/>
              <a:gd name="connsiteY24" fmla="*/ 2198007 h 2236251"/>
              <a:gd name="connsiteX25" fmla="*/ 1266278 w 4645034"/>
              <a:gd name="connsiteY25" fmla="*/ 2167959 h 2236251"/>
              <a:gd name="connsiteX26" fmla="*/ 1272475 w 4645034"/>
              <a:gd name="connsiteY26" fmla="*/ 2169351 h 2236251"/>
              <a:gd name="connsiteX27" fmla="*/ 1276207 w 4645034"/>
              <a:gd name="connsiteY27" fmla="*/ 2170051 h 2236251"/>
              <a:gd name="connsiteX28" fmla="*/ 1288195 w 4645034"/>
              <a:gd name="connsiteY28" fmla="*/ 2168651 h 2236251"/>
              <a:gd name="connsiteX29" fmla="*/ 1292412 w 4645034"/>
              <a:gd name="connsiteY29" fmla="*/ 2169336 h 2236251"/>
              <a:gd name="connsiteX30" fmla="*/ 1297570 w 4645034"/>
              <a:gd name="connsiteY30" fmla="*/ 2171059 h 2236251"/>
              <a:gd name="connsiteX31" fmla="*/ 1297570 w 4645034"/>
              <a:gd name="connsiteY31" fmla="*/ 2175831 h 2236251"/>
              <a:gd name="connsiteX32" fmla="*/ 1289342 w 4645034"/>
              <a:gd name="connsiteY32" fmla="*/ 2176882 h 2236251"/>
              <a:gd name="connsiteX33" fmla="*/ 1281954 w 4645034"/>
              <a:gd name="connsiteY33" fmla="*/ 2182120 h 2236251"/>
              <a:gd name="connsiteX34" fmla="*/ 1280189 w 4645034"/>
              <a:gd name="connsiteY34" fmla="*/ 2187709 h 2236251"/>
              <a:gd name="connsiteX35" fmla="*/ 1272578 w 4645034"/>
              <a:gd name="connsiteY35" fmla="*/ 2189547 h 2236251"/>
              <a:gd name="connsiteX36" fmla="*/ 1264954 w 4645034"/>
              <a:gd name="connsiteY36" fmla="*/ 2187097 h 2236251"/>
              <a:gd name="connsiteX37" fmla="*/ 1258253 w 4645034"/>
              <a:gd name="connsiteY37" fmla="*/ 2184295 h 2236251"/>
              <a:gd name="connsiteX38" fmla="*/ 1250402 w 4645034"/>
              <a:gd name="connsiteY38" fmla="*/ 2184295 h 2236251"/>
              <a:gd name="connsiteX39" fmla="*/ 1246677 w 4645034"/>
              <a:gd name="connsiteY39" fmla="*/ 2179771 h 2236251"/>
              <a:gd name="connsiteX40" fmla="*/ 1254669 w 4645034"/>
              <a:gd name="connsiteY40" fmla="*/ 2178706 h 2236251"/>
              <a:gd name="connsiteX41" fmla="*/ 1257379 w 4645034"/>
              <a:gd name="connsiteY41" fmla="*/ 2174533 h 2236251"/>
              <a:gd name="connsiteX42" fmla="*/ 1250852 w 4645034"/>
              <a:gd name="connsiteY42" fmla="*/ 2172105 h 2236251"/>
              <a:gd name="connsiteX43" fmla="*/ 1254686 w 4645034"/>
              <a:gd name="connsiteY43" fmla="*/ 2170091 h 2236251"/>
              <a:gd name="connsiteX44" fmla="*/ 1258519 w 4645034"/>
              <a:gd name="connsiteY44" fmla="*/ 2168076 h 2236251"/>
              <a:gd name="connsiteX45" fmla="*/ 4144743 w 4645034"/>
              <a:gd name="connsiteY45" fmla="*/ 1998798 h 2236251"/>
              <a:gd name="connsiteX46" fmla="*/ 4146773 w 4645034"/>
              <a:gd name="connsiteY46" fmla="*/ 2003353 h 2236251"/>
              <a:gd name="connsiteX47" fmla="*/ 4151313 w 4645034"/>
              <a:gd name="connsiteY47" fmla="*/ 2006488 h 2236251"/>
              <a:gd name="connsiteX48" fmla="*/ 4159763 w 4645034"/>
              <a:gd name="connsiteY48" fmla="*/ 2011376 h 2236251"/>
              <a:gd name="connsiteX49" fmla="*/ 4166917 w 4645034"/>
              <a:gd name="connsiteY49" fmla="*/ 2009640 h 2236251"/>
              <a:gd name="connsiteX50" fmla="*/ 4171489 w 4645034"/>
              <a:gd name="connsiteY50" fmla="*/ 2004401 h 2236251"/>
              <a:gd name="connsiteX51" fmla="*/ 4176764 w 4645034"/>
              <a:gd name="connsiteY51" fmla="*/ 2003820 h 2236251"/>
              <a:gd name="connsiteX52" fmla="*/ 4183096 w 4645034"/>
              <a:gd name="connsiteY52" fmla="*/ 2003820 h 2236251"/>
              <a:gd name="connsiteX53" fmla="*/ 4187209 w 4645034"/>
              <a:gd name="connsiteY53" fmla="*/ 2007320 h 2236251"/>
              <a:gd name="connsiteX54" fmla="*/ 4185812 w 4645034"/>
              <a:gd name="connsiteY54" fmla="*/ 2012179 h 2236251"/>
              <a:gd name="connsiteX55" fmla="*/ 4181508 w 4645034"/>
              <a:gd name="connsiteY55" fmla="*/ 2013931 h 2236251"/>
              <a:gd name="connsiteX56" fmla="*/ 4178364 w 4645034"/>
              <a:gd name="connsiteY56" fmla="*/ 2016703 h 2236251"/>
              <a:gd name="connsiteX57" fmla="*/ 4178012 w 4645034"/>
              <a:gd name="connsiteY57" fmla="*/ 2021941 h 2236251"/>
              <a:gd name="connsiteX58" fmla="*/ 4173676 w 4645034"/>
              <a:gd name="connsiteY58" fmla="*/ 2027312 h 2236251"/>
              <a:gd name="connsiteX59" fmla="*/ 4167460 w 4645034"/>
              <a:gd name="connsiteY59" fmla="*/ 2030682 h 2236251"/>
              <a:gd name="connsiteX60" fmla="*/ 4157306 w 4645034"/>
              <a:gd name="connsiteY60" fmla="*/ 2034142 h 2236251"/>
              <a:gd name="connsiteX61" fmla="*/ 4151783 w 4645034"/>
              <a:gd name="connsiteY61" fmla="*/ 2037642 h 2236251"/>
              <a:gd name="connsiteX62" fmla="*/ 4148390 w 4645034"/>
              <a:gd name="connsiteY62" fmla="*/ 2041262 h 2236251"/>
              <a:gd name="connsiteX63" fmla="*/ 4146156 w 4645034"/>
              <a:gd name="connsiteY63" fmla="*/ 2045113 h 2236251"/>
              <a:gd name="connsiteX64" fmla="*/ 4141014 w 4645034"/>
              <a:gd name="connsiteY64" fmla="*/ 2046163 h 2236251"/>
              <a:gd name="connsiteX65" fmla="*/ 4138074 w 4645034"/>
              <a:gd name="connsiteY65" fmla="*/ 2041144 h 2236251"/>
              <a:gd name="connsiteX66" fmla="*/ 4133990 w 4645034"/>
              <a:gd name="connsiteY66" fmla="*/ 2041144 h 2236251"/>
              <a:gd name="connsiteX67" fmla="*/ 4129958 w 4645034"/>
              <a:gd name="connsiteY67" fmla="*/ 2041028 h 2236251"/>
              <a:gd name="connsiteX68" fmla="*/ 4131726 w 4645034"/>
              <a:gd name="connsiteY68" fmla="*/ 2034169 h 2236251"/>
              <a:gd name="connsiteX69" fmla="*/ 4136468 w 4645034"/>
              <a:gd name="connsiteY69" fmla="*/ 2028230 h 2236251"/>
              <a:gd name="connsiteX70" fmla="*/ 4137396 w 4645034"/>
              <a:gd name="connsiteY70" fmla="*/ 2024757 h 2236251"/>
              <a:gd name="connsiteX71" fmla="*/ 4137043 w 4645034"/>
              <a:gd name="connsiteY71" fmla="*/ 2017562 h 2236251"/>
              <a:gd name="connsiteX72" fmla="*/ 4137043 w 4645034"/>
              <a:gd name="connsiteY72" fmla="*/ 2012078 h 2236251"/>
              <a:gd name="connsiteX73" fmla="*/ 4135763 w 4645034"/>
              <a:gd name="connsiteY73" fmla="*/ 2009056 h 2236251"/>
              <a:gd name="connsiteX74" fmla="*/ 4137205 w 4645034"/>
              <a:gd name="connsiteY74" fmla="*/ 2001074 h 2236251"/>
              <a:gd name="connsiteX75" fmla="*/ 4537596 w 4645034"/>
              <a:gd name="connsiteY75" fmla="*/ 1996012 h 2236251"/>
              <a:gd name="connsiteX76" fmla="*/ 4542166 w 4645034"/>
              <a:gd name="connsiteY76" fmla="*/ 2000548 h 2236251"/>
              <a:gd name="connsiteX77" fmla="*/ 4545338 w 4645034"/>
              <a:gd name="connsiteY77" fmla="*/ 2008527 h 2236251"/>
              <a:gd name="connsiteX78" fmla="*/ 4547457 w 4645034"/>
              <a:gd name="connsiteY78" fmla="*/ 2015900 h 2236251"/>
              <a:gd name="connsiteX79" fmla="*/ 4547457 w 4645034"/>
              <a:gd name="connsiteY79" fmla="*/ 2020463 h 2236251"/>
              <a:gd name="connsiteX80" fmla="*/ 4540083 w 4645034"/>
              <a:gd name="connsiteY80" fmla="*/ 2025320 h 2236251"/>
              <a:gd name="connsiteX81" fmla="*/ 4525406 w 4645034"/>
              <a:gd name="connsiteY81" fmla="*/ 2029187 h 2236251"/>
              <a:gd name="connsiteX82" fmla="*/ 4514326 w 4645034"/>
              <a:gd name="connsiteY82" fmla="*/ 2037247 h 2236251"/>
              <a:gd name="connsiteX83" fmla="*/ 4507161 w 4645034"/>
              <a:gd name="connsiteY83" fmla="*/ 2042289 h 2236251"/>
              <a:gd name="connsiteX84" fmla="*/ 4506808 w 4645034"/>
              <a:gd name="connsiteY84" fmla="*/ 2048217 h 2236251"/>
              <a:gd name="connsiteX85" fmla="*/ 4501560 w 4645034"/>
              <a:gd name="connsiteY85" fmla="*/ 2050652 h 2236251"/>
              <a:gd name="connsiteX86" fmla="*/ 4496622 w 4645034"/>
              <a:gd name="connsiteY86" fmla="*/ 2052753 h 2236251"/>
              <a:gd name="connsiteX87" fmla="*/ 4490293 w 4645034"/>
              <a:gd name="connsiteY87" fmla="*/ 2052346 h 2236251"/>
              <a:gd name="connsiteX88" fmla="*/ 4478182 w 4645034"/>
              <a:gd name="connsiteY88" fmla="*/ 2056078 h 2236251"/>
              <a:gd name="connsiteX89" fmla="*/ 4474657 w 4645034"/>
              <a:gd name="connsiteY89" fmla="*/ 2059932 h 2236251"/>
              <a:gd name="connsiteX90" fmla="*/ 4465610 w 4645034"/>
              <a:gd name="connsiteY90" fmla="*/ 2070938 h 2236251"/>
              <a:gd name="connsiteX91" fmla="*/ 4458906 w 4645034"/>
              <a:gd name="connsiteY91" fmla="*/ 2076892 h 2236251"/>
              <a:gd name="connsiteX92" fmla="*/ 4449737 w 4645034"/>
              <a:gd name="connsiteY92" fmla="*/ 2081794 h 2236251"/>
              <a:gd name="connsiteX93" fmla="*/ 4437395 w 4645034"/>
              <a:gd name="connsiteY93" fmla="*/ 2089479 h 2236251"/>
              <a:gd name="connsiteX94" fmla="*/ 4428111 w 4645034"/>
              <a:gd name="connsiteY94" fmla="*/ 2092981 h 2236251"/>
              <a:gd name="connsiteX95" fmla="*/ 4411567 w 4645034"/>
              <a:gd name="connsiteY95" fmla="*/ 2093333 h 2236251"/>
              <a:gd name="connsiteX96" fmla="*/ 4400696 w 4645034"/>
              <a:gd name="connsiteY96" fmla="*/ 2092981 h 2236251"/>
              <a:gd name="connsiteX97" fmla="*/ 4391750 w 4645034"/>
              <a:gd name="connsiteY97" fmla="*/ 2087966 h 2236251"/>
              <a:gd name="connsiteX98" fmla="*/ 4395412 w 4645034"/>
              <a:gd name="connsiteY98" fmla="*/ 2081907 h 2236251"/>
              <a:gd name="connsiteX99" fmla="*/ 4401698 w 4645034"/>
              <a:gd name="connsiteY99" fmla="*/ 2074060 h 2236251"/>
              <a:gd name="connsiteX100" fmla="*/ 4407227 w 4645034"/>
              <a:gd name="connsiteY100" fmla="*/ 2072411 h 2236251"/>
              <a:gd name="connsiteX101" fmla="*/ 4418768 w 4645034"/>
              <a:gd name="connsiteY101" fmla="*/ 2063754 h 2236251"/>
              <a:gd name="connsiteX102" fmla="*/ 4429343 w 4645034"/>
              <a:gd name="connsiteY102" fmla="*/ 2060018 h 2236251"/>
              <a:gd name="connsiteX103" fmla="*/ 4438715 w 4645034"/>
              <a:gd name="connsiteY103" fmla="*/ 2056286 h 2236251"/>
              <a:gd name="connsiteX104" fmla="*/ 4450357 w 4645034"/>
              <a:gd name="connsiteY104" fmla="*/ 2050331 h 2236251"/>
              <a:gd name="connsiteX105" fmla="*/ 4458805 w 4645034"/>
              <a:gd name="connsiteY105" fmla="*/ 2046843 h 2236251"/>
              <a:gd name="connsiteX106" fmla="*/ 4476077 w 4645034"/>
              <a:gd name="connsiteY106" fmla="*/ 2039841 h 2236251"/>
              <a:gd name="connsiteX107" fmla="*/ 4489817 w 4645034"/>
              <a:gd name="connsiteY107" fmla="*/ 2035305 h 2236251"/>
              <a:gd name="connsiteX108" fmla="*/ 4499794 w 4645034"/>
              <a:gd name="connsiteY108" fmla="*/ 2029467 h 2236251"/>
              <a:gd name="connsiteX109" fmla="*/ 4509201 w 4645034"/>
              <a:gd name="connsiteY109" fmla="*/ 2019446 h 2236251"/>
              <a:gd name="connsiteX110" fmla="*/ 4515076 w 4645034"/>
              <a:gd name="connsiteY110" fmla="*/ 2015710 h 2236251"/>
              <a:gd name="connsiteX111" fmla="*/ 4518363 w 4645034"/>
              <a:gd name="connsiteY111" fmla="*/ 2012444 h 2236251"/>
              <a:gd name="connsiteX112" fmla="*/ 4526329 w 4645034"/>
              <a:gd name="connsiteY112" fmla="*/ 2006959 h 2236251"/>
              <a:gd name="connsiteX113" fmla="*/ 4532189 w 4645034"/>
              <a:gd name="connsiteY113" fmla="*/ 2003069 h 2236251"/>
              <a:gd name="connsiteX114" fmla="*/ 4537596 w 4645034"/>
              <a:gd name="connsiteY114" fmla="*/ 1996012 h 2236251"/>
              <a:gd name="connsiteX115" fmla="*/ 4609898 w 4645034"/>
              <a:gd name="connsiteY115" fmla="*/ 1899075 h 2236251"/>
              <a:gd name="connsiteX116" fmla="*/ 4614775 w 4645034"/>
              <a:gd name="connsiteY116" fmla="*/ 1900800 h 2236251"/>
              <a:gd name="connsiteX117" fmla="*/ 4619380 w 4645034"/>
              <a:gd name="connsiteY117" fmla="*/ 1908791 h 2236251"/>
              <a:gd name="connsiteX118" fmla="*/ 4619380 w 4645034"/>
              <a:gd name="connsiteY118" fmla="*/ 1918012 h 2236251"/>
              <a:gd name="connsiteX119" fmla="*/ 4615868 w 4645034"/>
              <a:gd name="connsiteY119" fmla="*/ 1925121 h 2236251"/>
              <a:gd name="connsiteX120" fmla="*/ 4618100 w 4645034"/>
              <a:gd name="connsiteY120" fmla="*/ 1935041 h 2236251"/>
              <a:gd name="connsiteX121" fmla="*/ 4620099 w 4645034"/>
              <a:gd name="connsiteY121" fmla="*/ 1939829 h 2236251"/>
              <a:gd name="connsiteX122" fmla="*/ 4629254 w 4645034"/>
              <a:gd name="connsiteY122" fmla="*/ 1947529 h 2236251"/>
              <a:gd name="connsiteX123" fmla="*/ 4634540 w 4645034"/>
              <a:gd name="connsiteY123" fmla="*/ 1953134 h 2236251"/>
              <a:gd name="connsiteX124" fmla="*/ 4638701 w 4645034"/>
              <a:gd name="connsiteY124" fmla="*/ 1954886 h 2236251"/>
              <a:gd name="connsiteX125" fmla="*/ 4645034 w 4645034"/>
              <a:gd name="connsiteY125" fmla="*/ 1955917 h 2236251"/>
              <a:gd name="connsiteX126" fmla="*/ 4643271 w 4645034"/>
              <a:gd name="connsiteY126" fmla="*/ 1960109 h 2236251"/>
              <a:gd name="connsiteX127" fmla="*/ 4639156 w 4645034"/>
              <a:gd name="connsiteY127" fmla="*/ 1966643 h 2236251"/>
              <a:gd name="connsiteX128" fmla="*/ 4634339 w 4645034"/>
              <a:gd name="connsiteY128" fmla="*/ 1971662 h 2236251"/>
              <a:gd name="connsiteX129" fmla="*/ 4624243 w 4645034"/>
              <a:gd name="connsiteY129" fmla="*/ 1976101 h 2236251"/>
              <a:gd name="connsiteX130" fmla="*/ 4621436 w 4645034"/>
              <a:gd name="connsiteY130" fmla="*/ 1979937 h 2236251"/>
              <a:gd name="connsiteX131" fmla="*/ 4617677 w 4645034"/>
              <a:gd name="connsiteY131" fmla="*/ 1985757 h 2236251"/>
              <a:gd name="connsiteX132" fmla="*/ 4608861 w 4645034"/>
              <a:gd name="connsiteY132" fmla="*/ 1991362 h 2236251"/>
              <a:gd name="connsiteX133" fmla="*/ 4602997 w 4645034"/>
              <a:gd name="connsiteY133" fmla="*/ 1994032 h 2236251"/>
              <a:gd name="connsiteX134" fmla="*/ 4594417 w 4645034"/>
              <a:gd name="connsiteY134" fmla="*/ 1997418 h 2236251"/>
              <a:gd name="connsiteX135" fmla="*/ 4588775 w 4645034"/>
              <a:gd name="connsiteY135" fmla="*/ 2001851 h 2236251"/>
              <a:gd name="connsiteX136" fmla="*/ 4580562 w 4645034"/>
              <a:gd name="connsiteY136" fmla="*/ 2011642 h 2236251"/>
              <a:gd name="connsiteX137" fmla="*/ 4573876 w 4645034"/>
              <a:gd name="connsiteY137" fmla="*/ 2015145 h 2236251"/>
              <a:gd name="connsiteX138" fmla="*/ 4568865 w 4645034"/>
              <a:gd name="connsiteY138" fmla="*/ 2010959 h 2236251"/>
              <a:gd name="connsiteX139" fmla="*/ 4569274 w 4645034"/>
              <a:gd name="connsiteY139" fmla="*/ 2006408 h 2236251"/>
              <a:gd name="connsiteX140" fmla="*/ 4575759 w 4645034"/>
              <a:gd name="connsiteY140" fmla="*/ 2002200 h 2236251"/>
              <a:gd name="connsiteX141" fmla="*/ 4580696 w 4645034"/>
              <a:gd name="connsiteY141" fmla="*/ 1993334 h 2236251"/>
              <a:gd name="connsiteX142" fmla="*/ 4577864 w 4645034"/>
              <a:gd name="connsiteY142" fmla="*/ 1985628 h 2236251"/>
              <a:gd name="connsiteX143" fmla="*/ 4577893 w 4645034"/>
              <a:gd name="connsiteY143" fmla="*/ 1976170 h 2236251"/>
              <a:gd name="connsiteX144" fmla="*/ 4583059 w 4645034"/>
              <a:gd name="connsiteY144" fmla="*/ 1967551 h 2236251"/>
              <a:gd name="connsiteX145" fmla="*/ 4594904 w 4645034"/>
              <a:gd name="connsiteY145" fmla="*/ 1963462 h 2236251"/>
              <a:gd name="connsiteX146" fmla="*/ 4605652 w 4645034"/>
              <a:gd name="connsiteY146" fmla="*/ 1959029 h 2236251"/>
              <a:gd name="connsiteX147" fmla="*/ 4608508 w 4645034"/>
              <a:gd name="connsiteY147" fmla="*/ 1952494 h 2236251"/>
              <a:gd name="connsiteX148" fmla="*/ 4612151 w 4645034"/>
              <a:gd name="connsiteY148" fmla="*/ 1946900 h 2236251"/>
              <a:gd name="connsiteX149" fmla="*/ 4612504 w 4645034"/>
              <a:gd name="connsiteY149" fmla="*/ 1936513 h 2236251"/>
              <a:gd name="connsiteX150" fmla="*/ 4611460 w 4645034"/>
              <a:gd name="connsiteY150" fmla="*/ 1926755 h 2236251"/>
              <a:gd name="connsiteX151" fmla="*/ 4609006 w 4645034"/>
              <a:gd name="connsiteY151" fmla="*/ 1919527 h 2236251"/>
              <a:gd name="connsiteX152" fmla="*/ 4608896 w 4645034"/>
              <a:gd name="connsiteY152" fmla="*/ 1912875 h 2236251"/>
              <a:gd name="connsiteX153" fmla="*/ 4581924 w 4645034"/>
              <a:gd name="connsiteY153" fmla="*/ 1796032 h 2236251"/>
              <a:gd name="connsiteX154" fmla="*/ 4581931 w 4645034"/>
              <a:gd name="connsiteY154" fmla="*/ 1802840 h 2236251"/>
              <a:gd name="connsiteX155" fmla="*/ 4579813 w 4645034"/>
              <a:gd name="connsiteY155" fmla="*/ 1809129 h 2236251"/>
              <a:gd name="connsiteX156" fmla="*/ 4575170 w 4645034"/>
              <a:gd name="connsiteY156" fmla="*/ 1808093 h 2236251"/>
              <a:gd name="connsiteX157" fmla="*/ 4574368 w 4645034"/>
              <a:gd name="connsiteY157" fmla="*/ 1802504 h 2236251"/>
              <a:gd name="connsiteX158" fmla="*/ 4577001 w 4645034"/>
              <a:gd name="connsiteY158" fmla="*/ 1796178 h 2236251"/>
              <a:gd name="connsiteX159" fmla="*/ 2910354 w 4645034"/>
              <a:gd name="connsiteY159" fmla="*/ 1656636 h 2236251"/>
              <a:gd name="connsiteX160" fmla="*/ 2917265 w 4645034"/>
              <a:gd name="connsiteY160" fmla="*/ 1662338 h 2236251"/>
              <a:gd name="connsiteX161" fmla="*/ 2917265 w 4645034"/>
              <a:gd name="connsiteY161" fmla="*/ 1670028 h 2236251"/>
              <a:gd name="connsiteX162" fmla="*/ 2908802 w 4645034"/>
              <a:gd name="connsiteY162" fmla="*/ 1673180 h 2236251"/>
              <a:gd name="connsiteX163" fmla="*/ 2904895 w 4645034"/>
              <a:gd name="connsiteY163" fmla="*/ 1667021 h 2236251"/>
              <a:gd name="connsiteX164" fmla="*/ 2905695 w 4645034"/>
              <a:gd name="connsiteY164" fmla="*/ 1660679 h 2236251"/>
              <a:gd name="connsiteX165" fmla="*/ 2940288 w 4645034"/>
              <a:gd name="connsiteY165" fmla="*/ 1643900 h 2236251"/>
              <a:gd name="connsiteX166" fmla="*/ 2941548 w 4645034"/>
              <a:gd name="connsiteY166" fmla="*/ 1649060 h 2236251"/>
              <a:gd name="connsiteX167" fmla="*/ 2941564 w 4645034"/>
              <a:gd name="connsiteY167" fmla="*/ 1654766 h 2236251"/>
              <a:gd name="connsiteX168" fmla="*/ 2934001 w 4645034"/>
              <a:gd name="connsiteY168" fmla="*/ 1653030 h 2236251"/>
              <a:gd name="connsiteX169" fmla="*/ 2934614 w 4645034"/>
              <a:gd name="connsiteY169" fmla="*/ 1646001 h 2236251"/>
              <a:gd name="connsiteX170" fmla="*/ 4563031 w 4645034"/>
              <a:gd name="connsiteY170" fmla="*/ 1631839 h 2236251"/>
              <a:gd name="connsiteX171" fmla="*/ 4570743 w 4645034"/>
              <a:gd name="connsiteY171" fmla="*/ 1641645 h 2236251"/>
              <a:gd name="connsiteX172" fmla="*/ 4577211 w 4645034"/>
              <a:gd name="connsiteY172" fmla="*/ 1654004 h 2236251"/>
              <a:gd name="connsiteX173" fmla="*/ 4578267 w 4645034"/>
              <a:gd name="connsiteY173" fmla="*/ 1662292 h 2236251"/>
              <a:gd name="connsiteX174" fmla="*/ 4586729 w 4645034"/>
              <a:gd name="connsiteY174" fmla="*/ 1666828 h 2236251"/>
              <a:gd name="connsiteX175" fmla="*/ 4595192 w 4645034"/>
              <a:gd name="connsiteY175" fmla="*/ 1673483 h 2236251"/>
              <a:gd name="connsiteX176" fmla="*/ 4606477 w 4645034"/>
              <a:gd name="connsiteY176" fmla="*/ 1682586 h 2236251"/>
              <a:gd name="connsiteX177" fmla="*/ 4605772 w 4645034"/>
              <a:gd name="connsiteY177" fmla="*/ 1691911 h 2236251"/>
              <a:gd name="connsiteX178" fmla="*/ 4600129 w 4645034"/>
              <a:gd name="connsiteY178" fmla="*/ 1690976 h 2236251"/>
              <a:gd name="connsiteX179" fmla="*/ 4591093 w 4645034"/>
              <a:gd name="connsiteY179" fmla="*/ 1678503 h 2236251"/>
              <a:gd name="connsiteX180" fmla="*/ 4585114 w 4645034"/>
              <a:gd name="connsiteY180" fmla="*/ 1674649 h 2236251"/>
              <a:gd name="connsiteX181" fmla="*/ 4578545 w 4645034"/>
              <a:gd name="connsiteY181" fmla="*/ 1671281 h 2236251"/>
              <a:gd name="connsiteX182" fmla="*/ 4571756 w 4645034"/>
              <a:gd name="connsiteY182" fmla="*/ 1666742 h 2236251"/>
              <a:gd name="connsiteX183" fmla="*/ 4569642 w 4645034"/>
              <a:gd name="connsiteY183" fmla="*/ 1656936 h 2236251"/>
              <a:gd name="connsiteX184" fmla="*/ 4565291 w 4645034"/>
              <a:gd name="connsiteY184" fmla="*/ 1651218 h 2236251"/>
              <a:gd name="connsiteX185" fmla="*/ 4558988 w 4645034"/>
              <a:gd name="connsiteY185" fmla="*/ 1641806 h 2236251"/>
              <a:gd name="connsiteX186" fmla="*/ 4557939 w 4645034"/>
              <a:gd name="connsiteY186" fmla="*/ 1637048 h 2236251"/>
              <a:gd name="connsiteX187" fmla="*/ 1971493 w 4645034"/>
              <a:gd name="connsiteY187" fmla="*/ 1576074 h 2236251"/>
              <a:gd name="connsiteX188" fmla="*/ 1979815 w 4645034"/>
              <a:gd name="connsiteY188" fmla="*/ 1590064 h 2236251"/>
              <a:gd name="connsiteX189" fmla="*/ 1965085 w 4645034"/>
              <a:gd name="connsiteY189" fmla="*/ 1588915 h 2236251"/>
              <a:gd name="connsiteX190" fmla="*/ 4629364 w 4645034"/>
              <a:gd name="connsiteY190" fmla="*/ 1566600 h 2236251"/>
              <a:gd name="connsiteX191" fmla="*/ 4633503 w 4645034"/>
              <a:gd name="connsiteY191" fmla="*/ 1571345 h 2236251"/>
              <a:gd name="connsiteX192" fmla="*/ 4633854 w 4645034"/>
              <a:gd name="connsiteY192" fmla="*/ 1575842 h 2236251"/>
              <a:gd name="connsiteX193" fmla="*/ 4637249 w 4645034"/>
              <a:gd name="connsiteY193" fmla="*/ 1580847 h 2236251"/>
              <a:gd name="connsiteX194" fmla="*/ 4641452 w 4645034"/>
              <a:gd name="connsiteY194" fmla="*/ 1584699 h 2236251"/>
              <a:gd name="connsiteX195" fmla="*/ 4643215 w 4645034"/>
              <a:gd name="connsiteY195" fmla="*/ 1590989 h 2236251"/>
              <a:gd name="connsiteX196" fmla="*/ 4640747 w 4645034"/>
              <a:gd name="connsiteY196" fmla="*/ 1595862 h 2236251"/>
              <a:gd name="connsiteX197" fmla="*/ 4635471 w 4645034"/>
              <a:gd name="connsiteY197" fmla="*/ 1588901 h 2236251"/>
              <a:gd name="connsiteX198" fmla="*/ 4633122 w 4645034"/>
              <a:gd name="connsiteY198" fmla="*/ 1584012 h 2236251"/>
              <a:gd name="connsiteX199" fmla="*/ 4629858 w 4645034"/>
              <a:gd name="connsiteY199" fmla="*/ 1582262 h 2236251"/>
              <a:gd name="connsiteX200" fmla="*/ 4625837 w 4645034"/>
              <a:gd name="connsiteY200" fmla="*/ 1575224 h 2236251"/>
              <a:gd name="connsiteX201" fmla="*/ 2754323 w 4645034"/>
              <a:gd name="connsiteY201" fmla="*/ 1541534 h 2236251"/>
              <a:gd name="connsiteX202" fmla="*/ 2755302 w 4645034"/>
              <a:gd name="connsiteY202" fmla="*/ 1546759 h 2236251"/>
              <a:gd name="connsiteX203" fmla="*/ 2749519 w 4645034"/>
              <a:gd name="connsiteY203" fmla="*/ 1553398 h 2236251"/>
              <a:gd name="connsiteX204" fmla="*/ 2747739 w 4645034"/>
              <a:gd name="connsiteY204" fmla="*/ 1548160 h 2236251"/>
              <a:gd name="connsiteX205" fmla="*/ 2749424 w 4645034"/>
              <a:gd name="connsiteY205" fmla="*/ 1542585 h 2236251"/>
              <a:gd name="connsiteX206" fmla="*/ 2727434 w 4645034"/>
              <a:gd name="connsiteY206" fmla="*/ 1529271 h 2236251"/>
              <a:gd name="connsiteX207" fmla="*/ 2732736 w 4645034"/>
              <a:gd name="connsiteY207" fmla="*/ 1530426 h 2236251"/>
              <a:gd name="connsiteX208" fmla="*/ 2733441 w 4645034"/>
              <a:gd name="connsiteY208" fmla="*/ 1536612 h 2236251"/>
              <a:gd name="connsiteX209" fmla="*/ 2728185 w 4645034"/>
              <a:gd name="connsiteY209" fmla="*/ 1536962 h 2236251"/>
              <a:gd name="connsiteX210" fmla="*/ 2724039 w 4645034"/>
              <a:gd name="connsiteY210" fmla="*/ 1530205 h 2236251"/>
              <a:gd name="connsiteX211" fmla="*/ 2739613 w 4645034"/>
              <a:gd name="connsiteY211" fmla="*/ 1523257 h 2236251"/>
              <a:gd name="connsiteX212" fmla="*/ 2744037 w 4645034"/>
              <a:gd name="connsiteY212" fmla="*/ 1527183 h 2236251"/>
              <a:gd name="connsiteX213" fmla="*/ 2745602 w 4645034"/>
              <a:gd name="connsiteY213" fmla="*/ 1532801 h 2236251"/>
              <a:gd name="connsiteX214" fmla="*/ 2739953 w 4645034"/>
              <a:gd name="connsiteY214" fmla="*/ 1530716 h 2236251"/>
              <a:gd name="connsiteX215" fmla="*/ 2735862 w 4645034"/>
              <a:gd name="connsiteY215" fmla="*/ 1526184 h 2236251"/>
              <a:gd name="connsiteX216" fmla="*/ 2817026 w 4645034"/>
              <a:gd name="connsiteY216" fmla="*/ 1521376 h 2236251"/>
              <a:gd name="connsiteX217" fmla="*/ 2823524 w 4645034"/>
              <a:gd name="connsiteY217" fmla="*/ 1528839 h 2236251"/>
              <a:gd name="connsiteX218" fmla="*/ 2827885 w 4645034"/>
              <a:gd name="connsiteY218" fmla="*/ 1540099 h 2236251"/>
              <a:gd name="connsiteX219" fmla="*/ 2830703 w 4645034"/>
              <a:gd name="connsiteY219" fmla="*/ 1548733 h 2236251"/>
              <a:gd name="connsiteX220" fmla="*/ 2832468 w 4645034"/>
              <a:gd name="connsiteY220" fmla="*/ 1561908 h 2236251"/>
              <a:gd name="connsiteX221" fmla="*/ 2828353 w 4645034"/>
              <a:gd name="connsiteY221" fmla="*/ 1572517 h 2236251"/>
              <a:gd name="connsiteX222" fmla="*/ 2824476 w 4645034"/>
              <a:gd name="connsiteY222" fmla="*/ 1583136 h 2236251"/>
              <a:gd name="connsiteX223" fmla="*/ 2816484 w 4645034"/>
              <a:gd name="connsiteY223" fmla="*/ 1599578 h 2236251"/>
              <a:gd name="connsiteX224" fmla="*/ 2812273 w 4645034"/>
              <a:gd name="connsiteY224" fmla="*/ 1614392 h 2236251"/>
              <a:gd name="connsiteX225" fmla="*/ 2808173 w 4645034"/>
              <a:gd name="connsiteY225" fmla="*/ 1629216 h 2236251"/>
              <a:gd name="connsiteX226" fmla="*/ 2803940 w 4645034"/>
              <a:gd name="connsiteY226" fmla="*/ 1639255 h 2236251"/>
              <a:gd name="connsiteX227" fmla="*/ 2798453 w 4645034"/>
              <a:gd name="connsiteY227" fmla="*/ 1652521 h 2236251"/>
              <a:gd name="connsiteX228" fmla="*/ 2795278 w 4645034"/>
              <a:gd name="connsiteY228" fmla="*/ 1661144 h 2236251"/>
              <a:gd name="connsiteX229" fmla="*/ 2792109 w 4645034"/>
              <a:gd name="connsiteY229" fmla="*/ 1671651 h 2236251"/>
              <a:gd name="connsiteX230" fmla="*/ 2787882 w 4645034"/>
              <a:gd name="connsiteY230" fmla="*/ 1687412 h 2236251"/>
              <a:gd name="connsiteX231" fmla="*/ 2786473 w 4645034"/>
              <a:gd name="connsiteY231" fmla="*/ 1697909 h 2236251"/>
              <a:gd name="connsiteX232" fmla="*/ 2784362 w 4645034"/>
              <a:gd name="connsiteY232" fmla="*/ 1709454 h 2236251"/>
              <a:gd name="connsiteX233" fmla="*/ 2778013 w 4645034"/>
              <a:gd name="connsiteY233" fmla="*/ 1720277 h 2236251"/>
              <a:gd name="connsiteX234" fmla="*/ 2771642 w 4645034"/>
              <a:gd name="connsiteY234" fmla="*/ 1728330 h 2236251"/>
              <a:gd name="connsiteX235" fmla="*/ 2763166 w 4645034"/>
              <a:gd name="connsiteY235" fmla="*/ 1731833 h 2236251"/>
              <a:gd name="connsiteX236" fmla="*/ 2751830 w 4645034"/>
              <a:gd name="connsiteY236" fmla="*/ 1739194 h 2236251"/>
              <a:gd name="connsiteX237" fmla="*/ 2746571 w 4645034"/>
              <a:gd name="connsiteY237" fmla="*/ 1741291 h 2236251"/>
              <a:gd name="connsiteX238" fmla="*/ 2739254 w 4645034"/>
              <a:gd name="connsiteY238" fmla="*/ 1738837 h 2236251"/>
              <a:gd name="connsiteX239" fmla="*/ 2732777 w 4645034"/>
              <a:gd name="connsiteY239" fmla="*/ 1732087 h 2236251"/>
              <a:gd name="connsiteX240" fmla="*/ 2726880 w 4645034"/>
              <a:gd name="connsiteY240" fmla="*/ 1729277 h 2236251"/>
              <a:gd name="connsiteX241" fmla="*/ 2722100 w 4645034"/>
              <a:gd name="connsiteY241" fmla="*/ 1720766 h 2236251"/>
              <a:gd name="connsiteX242" fmla="*/ 2721494 w 4645034"/>
              <a:gd name="connsiteY242" fmla="*/ 1708976 h 2236251"/>
              <a:gd name="connsiteX243" fmla="*/ 2717979 w 4645034"/>
              <a:gd name="connsiteY243" fmla="*/ 1698143 h 2236251"/>
              <a:gd name="connsiteX244" fmla="*/ 2717612 w 4645034"/>
              <a:gd name="connsiteY244" fmla="*/ 1693358 h 2236251"/>
              <a:gd name="connsiteX245" fmla="*/ 2720452 w 4645034"/>
              <a:gd name="connsiteY245" fmla="*/ 1685671 h 2236251"/>
              <a:gd name="connsiteX246" fmla="*/ 2726418 w 4645034"/>
              <a:gd name="connsiteY246" fmla="*/ 1676599 h 2236251"/>
              <a:gd name="connsiteX247" fmla="*/ 2731943 w 4645034"/>
              <a:gd name="connsiteY247" fmla="*/ 1668312 h 2236251"/>
              <a:gd name="connsiteX248" fmla="*/ 2735808 w 4645034"/>
              <a:gd name="connsiteY248" fmla="*/ 1661317 h 2236251"/>
              <a:gd name="connsiteX249" fmla="*/ 2740743 w 4645034"/>
              <a:gd name="connsiteY249" fmla="*/ 1650810 h 2236251"/>
              <a:gd name="connsiteX250" fmla="*/ 2741801 w 4645034"/>
              <a:gd name="connsiteY250" fmla="*/ 1645211 h 2236251"/>
              <a:gd name="connsiteX251" fmla="*/ 2741450 w 4645034"/>
              <a:gd name="connsiteY251" fmla="*/ 1631914 h 2236251"/>
              <a:gd name="connsiteX252" fmla="*/ 2737218 w 4645034"/>
              <a:gd name="connsiteY252" fmla="*/ 1621061 h 2236251"/>
              <a:gd name="connsiteX253" fmla="*/ 2737218 w 4645034"/>
              <a:gd name="connsiteY253" fmla="*/ 1611602 h 2236251"/>
              <a:gd name="connsiteX254" fmla="*/ 2740392 w 4645034"/>
              <a:gd name="connsiteY254" fmla="*/ 1600179 h 2236251"/>
              <a:gd name="connsiteX255" fmla="*/ 2742040 w 4645034"/>
              <a:gd name="connsiteY255" fmla="*/ 1590161 h 2236251"/>
              <a:gd name="connsiteX256" fmla="*/ 2747326 w 4645034"/>
              <a:gd name="connsiteY256" fmla="*/ 1582128 h 2236251"/>
              <a:gd name="connsiteX257" fmla="*/ 2753175 w 4645034"/>
              <a:gd name="connsiteY257" fmla="*/ 1582128 h 2236251"/>
              <a:gd name="connsiteX258" fmla="*/ 2766458 w 4645034"/>
              <a:gd name="connsiteY258" fmla="*/ 1580733 h 2236251"/>
              <a:gd name="connsiteX259" fmla="*/ 2776800 w 4645034"/>
              <a:gd name="connsiteY259" fmla="*/ 1574074 h 2236251"/>
              <a:gd name="connsiteX260" fmla="*/ 2783835 w 4645034"/>
              <a:gd name="connsiteY260" fmla="*/ 1564504 h 2236251"/>
              <a:gd name="connsiteX261" fmla="*/ 2791950 w 4645034"/>
              <a:gd name="connsiteY261" fmla="*/ 1556104 h 2236251"/>
              <a:gd name="connsiteX262" fmla="*/ 2797575 w 4645034"/>
              <a:gd name="connsiteY262" fmla="*/ 1555402 h 2236251"/>
              <a:gd name="connsiteX263" fmla="*/ 2802510 w 4645034"/>
              <a:gd name="connsiteY263" fmla="*/ 1551553 h 2236251"/>
              <a:gd name="connsiteX264" fmla="*/ 2813794 w 4645034"/>
              <a:gd name="connsiteY264" fmla="*/ 1540344 h 2236251"/>
              <a:gd name="connsiteX265" fmla="*/ 2816968 w 4645034"/>
              <a:gd name="connsiteY265" fmla="*/ 1530193 h 2236251"/>
              <a:gd name="connsiteX266" fmla="*/ 2815208 w 4645034"/>
              <a:gd name="connsiteY266" fmla="*/ 1524848 h 2236251"/>
              <a:gd name="connsiteX267" fmla="*/ 2720075 w 4645034"/>
              <a:gd name="connsiteY267" fmla="*/ 1510626 h 2236251"/>
              <a:gd name="connsiteX268" fmla="*/ 2723064 w 4645034"/>
              <a:gd name="connsiteY268" fmla="*/ 1516967 h 2236251"/>
              <a:gd name="connsiteX269" fmla="*/ 2721598 w 4645034"/>
              <a:gd name="connsiteY269" fmla="*/ 1521738 h 2236251"/>
              <a:gd name="connsiteX270" fmla="*/ 2715501 w 4645034"/>
              <a:gd name="connsiteY270" fmla="*/ 1519315 h 2236251"/>
              <a:gd name="connsiteX271" fmla="*/ 2716568 w 4645034"/>
              <a:gd name="connsiteY271" fmla="*/ 1514128 h 2236251"/>
              <a:gd name="connsiteX272" fmla="*/ 4265289 w 4645034"/>
              <a:gd name="connsiteY272" fmla="*/ 1503875 h 2236251"/>
              <a:gd name="connsiteX273" fmla="*/ 4270694 w 4645034"/>
              <a:gd name="connsiteY273" fmla="*/ 1510625 h 2236251"/>
              <a:gd name="connsiteX274" fmla="*/ 4272675 w 4645034"/>
              <a:gd name="connsiteY274" fmla="*/ 1523519 h 2236251"/>
              <a:gd name="connsiteX275" fmla="*/ 4276552 w 4645034"/>
              <a:gd name="connsiteY275" fmla="*/ 1537170 h 2236251"/>
              <a:gd name="connsiteX276" fmla="*/ 4281844 w 4645034"/>
              <a:gd name="connsiteY276" fmla="*/ 1544505 h 2236251"/>
              <a:gd name="connsiteX277" fmla="*/ 4288523 w 4645034"/>
              <a:gd name="connsiteY277" fmla="*/ 1552553 h 2236251"/>
              <a:gd name="connsiteX278" fmla="*/ 4295229 w 4645034"/>
              <a:gd name="connsiteY278" fmla="*/ 1560860 h 2236251"/>
              <a:gd name="connsiteX279" fmla="*/ 4300861 w 4645034"/>
              <a:gd name="connsiteY279" fmla="*/ 1569644 h 2236251"/>
              <a:gd name="connsiteX280" fmla="*/ 4301795 w 4645034"/>
              <a:gd name="connsiteY280" fmla="*/ 1578709 h 2236251"/>
              <a:gd name="connsiteX281" fmla="*/ 4303436 w 4645034"/>
              <a:gd name="connsiteY281" fmla="*/ 1584853 h 2236251"/>
              <a:gd name="connsiteX282" fmla="*/ 4308813 w 4645034"/>
              <a:gd name="connsiteY282" fmla="*/ 1591019 h 2236251"/>
              <a:gd name="connsiteX283" fmla="*/ 4304229 w 4645034"/>
              <a:gd name="connsiteY283" fmla="*/ 1600624 h 2236251"/>
              <a:gd name="connsiteX284" fmla="*/ 4304229 w 4645034"/>
              <a:gd name="connsiteY284" fmla="*/ 1608434 h 2236251"/>
              <a:gd name="connsiteX285" fmla="*/ 4302502 w 4645034"/>
              <a:gd name="connsiteY285" fmla="*/ 1615444 h 2236251"/>
              <a:gd name="connsiteX286" fmla="*/ 4296616 w 4645034"/>
              <a:gd name="connsiteY286" fmla="*/ 1620917 h 2236251"/>
              <a:gd name="connsiteX287" fmla="*/ 4299446 w 4645034"/>
              <a:gd name="connsiteY287" fmla="*/ 1628641 h 2236251"/>
              <a:gd name="connsiteX288" fmla="*/ 4308615 w 4645034"/>
              <a:gd name="connsiteY288" fmla="*/ 1637035 h 2236251"/>
              <a:gd name="connsiteX289" fmla="*/ 4320217 w 4645034"/>
              <a:gd name="connsiteY289" fmla="*/ 1645083 h 2236251"/>
              <a:gd name="connsiteX290" fmla="*/ 4325877 w 4645034"/>
              <a:gd name="connsiteY290" fmla="*/ 1655229 h 2236251"/>
              <a:gd name="connsiteX291" fmla="*/ 4333971 w 4645034"/>
              <a:gd name="connsiteY291" fmla="*/ 1666674 h 2236251"/>
              <a:gd name="connsiteX292" fmla="*/ 4339376 w 4645034"/>
              <a:gd name="connsiteY292" fmla="*/ 1678919 h 2236251"/>
              <a:gd name="connsiteX293" fmla="*/ 4342206 w 4645034"/>
              <a:gd name="connsiteY293" fmla="*/ 1692549 h 2236251"/>
              <a:gd name="connsiteX294" fmla="*/ 4351714 w 4645034"/>
              <a:gd name="connsiteY294" fmla="*/ 1705789 h 2236251"/>
              <a:gd name="connsiteX295" fmla="*/ 4353355 w 4645034"/>
              <a:gd name="connsiteY295" fmla="*/ 1711154 h 2236251"/>
              <a:gd name="connsiteX296" fmla="*/ 4360062 w 4645034"/>
              <a:gd name="connsiteY296" fmla="*/ 1719916 h 2236251"/>
              <a:gd name="connsiteX297" fmla="*/ 4367222 w 4645034"/>
              <a:gd name="connsiteY297" fmla="*/ 1725411 h 2236251"/>
              <a:gd name="connsiteX298" fmla="*/ 4370278 w 4645034"/>
              <a:gd name="connsiteY298" fmla="*/ 1733568 h 2236251"/>
              <a:gd name="connsiteX299" fmla="*/ 4374495 w 4645034"/>
              <a:gd name="connsiteY299" fmla="*/ 1742676 h 2236251"/>
              <a:gd name="connsiteX300" fmla="*/ 4376249 w 4645034"/>
              <a:gd name="connsiteY300" fmla="*/ 1749209 h 2236251"/>
              <a:gd name="connsiteX301" fmla="*/ 4376249 w 4645034"/>
              <a:gd name="connsiteY301" fmla="*/ 1761411 h 2236251"/>
              <a:gd name="connsiteX302" fmla="*/ 4374495 w 4645034"/>
              <a:gd name="connsiteY302" fmla="*/ 1769005 h 2236251"/>
              <a:gd name="connsiteX303" fmla="*/ 4374834 w 4645034"/>
              <a:gd name="connsiteY303" fmla="*/ 1775668 h 2236251"/>
              <a:gd name="connsiteX304" fmla="*/ 4368892 w 4645034"/>
              <a:gd name="connsiteY304" fmla="*/ 1783997 h 2236251"/>
              <a:gd name="connsiteX305" fmla="*/ 4368524 w 4645034"/>
              <a:gd name="connsiteY305" fmla="*/ 1794274 h 2236251"/>
              <a:gd name="connsiteX306" fmla="*/ 4366062 w 4645034"/>
              <a:gd name="connsiteY306" fmla="*/ 1803728 h 2236251"/>
              <a:gd name="connsiteX307" fmla="*/ 4360543 w 4645034"/>
              <a:gd name="connsiteY307" fmla="*/ 1811214 h 2236251"/>
              <a:gd name="connsiteX308" fmla="*/ 4354912 w 4645034"/>
              <a:gd name="connsiteY308" fmla="*/ 1818548 h 2236251"/>
              <a:gd name="connsiteX309" fmla="*/ 4347979 w 4645034"/>
              <a:gd name="connsiteY309" fmla="*/ 1828824 h 2236251"/>
              <a:gd name="connsiteX310" fmla="*/ 4344441 w 4645034"/>
              <a:gd name="connsiteY310" fmla="*/ 1836396 h 2236251"/>
              <a:gd name="connsiteX311" fmla="*/ 4343734 w 4645034"/>
              <a:gd name="connsiteY311" fmla="*/ 1842281 h 2236251"/>
              <a:gd name="connsiteX312" fmla="*/ 4339036 w 4645034"/>
              <a:gd name="connsiteY312" fmla="*/ 1847430 h 2236251"/>
              <a:gd name="connsiteX313" fmla="*/ 4331622 w 4645034"/>
              <a:gd name="connsiteY313" fmla="*/ 1855456 h 2236251"/>
              <a:gd name="connsiteX314" fmla="*/ 4327405 w 4645034"/>
              <a:gd name="connsiteY314" fmla="*/ 1859653 h 2236251"/>
              <a:gd name="connsiteX315" fmla="*/ 4324943 w 4645034"/>
              <a:gd name="connsiteY315" fmla="*/ 1864196 h 2236251"/>
              <a:gd name="connsiteX316" fmla="*/ 4314360 w 4645034"/>
              <a:gd name="connsiteY316" fmla="*/ 1870016 h 2236251"/>
              <a:gd name="connsiteX317" fmla="*/ 4304342 w 4645034"/>
              <a:gd name="connsiteY317" fmla="*/ 1874408 h 2236251"/>
              <a:gd name="connsiteX318" fmla="*/ 4297295 w 4645034"/>
              <a:gd name="connsiteY318" fmla="*/ 1878605 h 2236251"/>
              <a:gd name="connsiteX319" fmla="*/ 4295541 w 4645034"/>
              <a:gd name="connsiteY319" fmla="*/ 1885852 h 2236251"/>
              <a:gd name="connsiteX320" fmla="*/ 4293928 w 4645034"/>
              <a:gd name="connsiteY320" fmla="*/ 1890980 h 2236251"/>
              <a:gd name="connsiteX321" fmla="*/ 4287221 w 4645034"/>
              <a:gd name="connsiteY321" fmla="*/ 1896237 h 2236251"/>
              <a:gd name="connsiteX322" fmla="*/ 4284504 w 4645034"/>
              <a:gd name="connsiteY322" fmla="*/ 1900672 h 2236251"/>
              <a:gd name="connsiteX323" fmla="*/ 4278646 w 4645034"/>
              <a:gd name="connsiteY323" fmla="*/ 1906859 h 2236251"/>
              <a:gd name="connsiteX324" fmla="*/ 4276156 w 4645034"/>
              <a:gd name="connsiteY324" fmla="*/ 1910710 h 2236251"/>
              <a:gd name="connsiteX325" fmla="*/ 4266082 w 4645034"/>
              <a:gd name="connsiteY325" fmla="*/ 1911403 h 2236251"/>
              <a:gd name="connsiteX326" fmla="*/ 4259856 w 4645034"/>
              <a:gd name="connsiteY326" fmla="*/ 1919689 h 2236251"/>
              <a:gd name="connsiteX327" fmla="*/ 4253149 w 4645034"/>
              <a:gd name="connsiteY327" fmla="*/ 1927737 h 2236251"/>
              <a:gd name="connsiteX328" fmla="*/ 4245735 w 4645034"/>
              <a:gd name="connsiteY328" fmla="*/ 1938943 h 2236251"/>
              <a:gd name="connsiteX329" fmla="*/ 4238688 w 4645034"/>
              <a:gd name="connsiteY329" fmla="*/ 1951188 h 2236251"/>
              <a:gd name="connsiteX330" fmla="*/ 4231755 w 4645034"/>
              <a:gd name="connsiteY330" fmla="*/ 1953979 h 2236251"/>
              <a:gd name="connsiteX331" fmla="*/ 4226831 w 4645034"/>
              <a:gd name="connsiteY331" fmla="*/ 1951881 h 2236251"/>
              <a:gd name="connsiteX332" fmla="*/ 4220832 w 4645034"/>
              <a:gd name="connsiteY332" fmla="*/ 1949068 h 2236251"/>
              <a:gd name="connsiteX333" fmla="*/ 4214832 w 4645034"/>
              <a:gd name="connsiteY333" fmla="*/ 1949068 h 2236251"/>
              <a:gd name="connsiteX334" fmla="*/ 4207446 w 4645034"/>
              <a:gd name="connsiteY334" fmla="*/ 1950474 h 2236251"/>
              <a:gd name="connsiteX335" fmla="*/ 4196664 w 4645034"/>
              <a:gd name="connsiteY335" fmla="*/ 1954563 h 2236251"/>
              <a:gd name="connsiteX336" fmla="*/ 4192788 w 4645034"/>
              <a:gd name="connsiteY336" fmla="*/ 1959106 h 2236251"/>
              <a:gd name="connsiteX337" fmla="*/ 4186109 w 4645034"/>
              <a:gd name="connsiteY337" fmla="*/ 1969361 h 2236251"/>
              <a:gd name="connsiteX338" fmla="*/ 4180591 w 4645034"/>
              <a:gd name="connsiteY338" fmla="*/ 1970767 h 2236251"/>
              <a:gd name="connsiteX339" fmla="*/ 4175412 w 4645034"/>
              <a:gd name="connsiteY339" fmla="*/ 1965186 h 2236251"/>
              <a:gd name="connsiteX340" fmla="*/ 4171535 w 4645034"/>
              <a:gd name="connsiteY340" fmla="*/ 1958198 h 2236251"/>
              <a:gd name="connsiteX341" fmla="*/ 4164885 w 4645034"/>
              <a:gd name="connsiteY341" fmla="*/ 1954542 h 2236251"/>
              <a:gd name="connsiteX342" fmla="*/ 4158659 w 4645034"/>
              <a:gd name="connsiteY342" fmla="*/ 1954304 h 2236251"/>
              <a:gd name="connsiteX343" fmla="*/ 4152773 w 4645034"/>
              <a:gd name="connsiteY343" fmla="*/ 1955580 h 2236251"/>
              <a:gd name="connsiteX344" fmla="*/ 4147849 w 4645034"/>
              <a:gd name="connsiteY344" fmla="*/ 1961183 h 2236251"/>
              <a:gd name="connsiteX345" fmla="*/ 4143406 w 4645034"/>
              <a:gd name="connsiteY345" fmla="*/ 1962568 h 2236251"/>
              <a:gd name="connsiteX346" fmla="*/ 4136246 w 4645034"/>
              <a:gd name="connsiteY346" fmla="*/ 1961270 h 2236251"/>
              <a:gd name="connsiteX347" fmla="*/ 4130388 w 4645034"/>
              <a:gd name="connsiteY347" fmla="*/ 1960231 h 2236251"/>
              <a:gd name="connsiteX348" fmla="*/ 4121559 w 4645034"/>
              <a:gd name="connsiteY348" fmla="*/ 1953006 h 2236251"/>
              <a:gd name="connsiteX349" fmla="*/ 4110042 w 4645034"/>
              <a:gd name="connsiteY349" fmla="*/ 1946710 h 2236251"/>
              <a:gd name="connsiteX350" fmla="*/ 4102995 w 4645034"/>
              <a:gd name="connsiteY350" fmla="*/ 1938640 h 2236251"/>
              <a:gd name="connsiteX351" fmla="*/ 4105457 w 4645034"/>
              <a:gd name="connsiteY351" fmla="*/ 1933426 h 2236251"/>
              <a:gd name="connsiteX352" fmla="*/ 4108259 w 4645034"/>
              <a:gd name="connsiteY352" fmla="*/ 1928753 h 2236251"/>
              <a:gd name="connsiteX353" fmla="*/ 4111457 w 4645034"/>
              <a:gd name="connsiteY353" fmla="*/ 1920359 h 2236251"/>
              <a:gd name="connsiteX354" fmla="*/ 4108627 w 4645034"/>
              <a:gd name="connsiteY354" fmla="*/ 1913047 h 2236251"/>
              <a:gd name="connsiteX355" fmla="*/ 4104297 w 4645034"/>
              <a:gd name="connsiteY355" fmla="*/ 1908850 h 2236251"/>
              <a:gd name="connsiteX356" fmla="*/ 4104665 w 4645034"/>
              <a:gd name="connsiteY356" fmla="*/ 1905345 h 2236251"/>
              <a:gd name="connsiteX357" fmla="*/ 4105372 w 4645034"/>
              <a:gd name="connsiteY357" fmla="*/ 1898357 h 2236251"/>
              <a:gd name="connsiteX358" fmla="*/ 4104071 w 4645034"/>
              <a:gd name="connsiteY358" fmla="*/ 1893230 h 2236251"/>
              <a:gd name="connsiteX359" fmla="*/ 4100590 w 4645034"/>
              <a:gd name="connsiteY359" fmla="*/ 1892559 h 2236251"/>
              <a:gd name="connsiteX360" fmla="*/ 4094619 w 4645034"/>
              <a:gd name="connsiteY360" fmla="*/ 1897795 h 2236251"/>
              <a:gd name="connsiteX361" fmla="*/ 4090629 w 4645034"/>
              <a:gd name="connsiteY361" fmla="*/ 1904912 h 2236251"/>
              <a:gd name="connsiteX362" fmla="*/ 4085789 w 4645034"/>
              <a:gd name="connsiteY362" fmla="*/ 1907011 h 2236251"/>
              <a:gd name="connsiteX363" fmla="*/ 4081601 w 4645034"/>
              <a:gd name="connsiteY363" fmla="*/ 1907011 h 2236251"/>
              <a:gd name="connsiteX364" fmla="*/ 4079818 w 4645034"/>
              <a:gd name="connsiteY364" fmla="*/ 1903398 h 2236251"/>
              <a:gd name="connsiteX365" fmla="*/ 4084035 w 4645034"/>
              <a:gd name="connsiteY365" fmla="*/ 1902338 h 2236251"/>
              <a:gd name="connsiteX366" fmla="*/ 4089666 w 4645034"/>
              <a:gd name="connsiteY366" fmla="*/ 1898162 h 2236251"/>
              <a:gd name="connsiteX367" fmla="*/ 4090713 w 4645034"/>
              <a:gd name="connsiteY367" fmla="*/ 1892689 h 2236251"/>
              <a:gd name="connsiteX368" fmla="*/ 4094788 w 4645034"/>
              <a:gd name="connsiteY368" fmla="*/ 1888254 h 2236251"/>
              <a:gd name="connsiteX369" fmla="*/ 4101014 w 4645034"/>
              <a:gd name="connsiteY369" fmla="*/ 1882997 h 2236251"/>
              <a:gd name="connsiteX370" fmla="*/ 4106533 w 4645034"/>
              <a:gd name="connsiteY370" fmla="*/ 1877761 h 2236251"/>
              <a:gd name="connsiteX371" fmla="*/ 4107466 w 4645034"/>
              <a:gd name="connsiteY371" fmla="*/ 1871357 h 2236251"/>
              <a:gd name="connsiteX372" fmla="*/ 4104099 w 4645034"/>
              <a:gd name="connsiteY372" fmla="*/ 1865754 h 2236251"/>
              <a:gd name="connsiteX373" fmla="*/ 4097760 w 4645034"/>
              <a:gd name="connsiteY373" fmla="*/ 1865754 h 2236251"/>
              <a:gd name="connsiteX374" fmla="*/ 4094930 w 4645034"/>
              <a:gd name="connsiteY374" fmla="*/ 1871574 h 2236251"/>
              <a:gd name="connsiteX375" fmla="*/ 4090827 w 4645034"/>
              <a:gd name="connsiteY375" fmla="*/ 1878800 h 2236251"/>
              <a:gd name="connsiteX376" fmla="*/ 4084233 w 4645034"/>
              <a:gd name="connsiteY376" fmla="*/ 1883949 h 2236251"/>
              <a:gd name="connsiteX377" fmla="*/ 4073423 w 4645034"/>
              <a:gd name="connsiteY377" fmla="*/ 1885571 h 2236251"/>
              <a:gd name="connsiteX378" fmla="*/ 4070253 w 4645034"/>
              <a:gd name="connsiteY378" fmla="*/ 1889768 h 2236251"/>
              <a:gd name="connsiteX379" fmla="*/ 4067452 w 4645034"/>
              <a:gd name="connsiteY379" fmla="*/ 1896432 h 2236251"/>
              <a:gd name="connsiteX380" fmla="*/ 4061452 w 4645034"/>
              <a:gd name="connsiteY380" fmla="*/ 1894679 h 2236251"/>
              <a:gd name="connsiteX381" fmla="*/ 4060745 w 4645034"/>
              <a:gd name="connsiteY381" fmla="*/ 1889206 h 2236251"/>
              <a:gd name="connsiteX382" fmla="*/ 4059330 w 4645034"/>
              <a:gd name="connsiteY382" fmla="*/ 1883646 h 2236251"/>
              <a:gd name="connsiteX383" fmla="*/ 4056528 w 4645034"/>
              <a:gd name="connsiteY383" fmla="*/ 1879102 h 2236251"/>
              <a:gd name="connsiteX384" fmla="*/ 4052906 w 4645034"/>
              <a:gd name="connsiteY384" fmla="*/ 1876095 h 2236251"/>
              <a:gd name="connsiteX385" fmla="*/ 4051152 w 4645034"/>
              <a:gd name="connsiteY385" fmla="*/ 1866338 h 2236251"/>
              <a:gd name="connsiteX386" fmla="*/ 4048378 w 4645034"/>
              <a:gd name="connsiteY386" fmla="*/ 1859350 h 2236251"/>
              <a:gd name="connsiteX387" fmla="*/ 4042379 w 4645034"/>
              <a:gd name="connsiteY387" fmla="*/ 1857014 h 2236251"/>
              <a:gd name="connsiteX388" fmla="*/ 4038502 w 4645034"/>
              <a:gd name="connsiteY388" fmla="*/ 1852817 h 2236251"/>
              <a:gd name="connsiteX389" fmla="*/ 4028428 w 4645034"/>
              <a:gd name="connsiteY389" fmla="*/ 1845937 h 2236251"/>
              <a:gd name="connsiteX390" fmla="*/ 4022541 w 4645034"/>
              <a:gd name="connsiteY390" fmla="*/ 1843838 h 2236251"/>
              <a:gd name="connsiteX391" fmla="*/ 4011873 w 4645034"/>
              <a:gd name="connsiteY391" fmla="*/ 1843168 h 2236251"/>
              <a:gd name="connsiteX392" fmla="*/ 4003072 w 4645034"/>
              <a:gd name="connsiteY392" fmla="*/ 1844920 h 2236251"/>
              <a:gd name="connsiteX393" fmla="*/ 3995799 w 4645034"/>
              <a:gd name="connsiteY393" fmla="*/ 1848403 h 2236251"/>
              <a:gd name="connsiteX394" fmla="*/ 3986064 w 4645034"/>
              <a:gd name="connsiteY394" fmla="*/ 1847711 h 2236251"/>
              <a:gd name="connsiteX395" fmla="*/ 3978791 w 4645034"/>
              <a:gd name="connsiteY395" fmla="*/ 1845959 h 2236251"/>
              <a:gd name="connsiteX396" fmla="*/ 3965151 w 4645034"/>
              <a:gd name="connsiteY396" fmla="*/ 1850740 h 2236251"/>
              <a:gd name="connsiteX397" fmla="*/ 3946644 w 4645034"/>
              <a:gd name="connsiteY397" fmla="*/ 1855132 h 2236251"/>
              <a:gd name="connsiteX398" fmla="*/ 3936654 w 4645034"/>
              <a:gd name="connsiteY398" fmla="*/ 1857360 h 2236251"/>
              <a:gd name="connsiteX399" fmla="*/ 3928929 w 4645034"/>
              <a:gd name="connsiteY399" fmla="*/ 1859783 h 2236251"/>
              <a:gd name="connsiteX400" fmla="*/ 3918090 w 4645034"/>
              <a:gd name="connsiteY400" fmla="*/ 1863180 h 2236251"/>
              <a:gd name="connsiteX401" fmla="*/ 3910704 w 4645034"/>
              <a:gd name="connsiteY401" fmla="*/ 1867377 h 2236251"/>
              <a:gd name="connsiteX402" fmla="*/ 3901535 w 4645034"/>
              <a:gd name="connsiteY402" fmla="*/ 1873997 h 2236251"/>
              <a:gd name="connsiteX403" fmla="*/ 3893810 w 4645034"/>
              <a:gd name="connsiteY403" fmla="*/ 1876225 h 2236251"/>
              <a:gd name="connsiteX404" fmla="*/ 3886028 w 4645034"/>
              <a:gd name="connsiteY404" fmla="*/ 1876225 h 2236251"/>
              <a:gd name="connsiteX405" fmla="*/ 3878642 w 4645034"/>
              <a:gd name="connsiteY405" fmla="*/ 1877285 h 2236251"/>
              <a:gd name="connsiteX406" fmla="*/ 3872048 w 4645034"/>
              <a:gd name="connsiteY406" fmla="*/ 1878324 h 2236251"/>
              <a:gd name="connsiteX407" fmla="*/ 3866077 w 4645034"/>
              <a:gd name="connsiteY407" fmla="*/ 1879730 h 2236251"/>
              <a:gd name="connsiteX408" fmla="*/ 3852097 w 4645034"/>
              <a:gd name="connsiteY408" fmla="*/ 1880076 h 2236251"/>
              <a:gd name="connsiteX409" fmla="*/ 3844004 w 4645034"/>
              <a:gd name="connsiteY409" fmla="*/ 1881482 h 2236251"/>
              <a:gd name="connsiteX410" fmla="*/ 3838485 w 4645034"/>
              <a:gd name="connsiteY410" fmla="*/ 1883235 h 2236251"/>
              <a:gd name="connsiteX411" fmla="*/ 3826374 w 4645034"/>
              <a:gd name="connsiteY411" fmla="*/ 1889054 h 2236251"/>
              <a:gd name="connsiteX412" fmla="*/ 3814997 w 4645034"/>
              <a:gd name="connsiteY412" fmla="*/ 1891153 h 2236251"/>
              <a:gd name="connsiteX413" fmla="*/ 3805715 w 4645034"/>
              <a:gd name="connsiteY413" fmla="*/ 1894311 h 2236251"/>
              <a:gd name="connsiteX414" fmla="*/ 3799009 w 4645034"/>
              <a:gd name="connsiteY414" fmla="*/ 1900131 h 2236251"/>
              <a:gd name="connsiteX415" fmla="*/ 3791990 w 4645034"/>
              <a:gd name="connsiteY415" fmla="*/ 1901170 h 2236251"/>
              <a:gd name="connsiteX416" fmla="*/ 3785284 w 4645034"/>
              <a:gd name="connsiteY416" fmla="*/ 1896864 h 2236251"/>
              <a:gd name="connsiteX417" fmla="*/ 3776567 w 4645034"/>
              <a:gd name="connsiteY417" fmla="*/ 1896886 h 2236251"/>
              <a:gd name="connsiteX418" fmla="*/ 3769181 w 4645034"/>
              <a:gd name="connsiteY418" fmla="*/ 1889444 h 2236251"/>
              <a:gd name="connsiteX419" fmla="*/ 3767116 w 4645034"/>
              <a:gd name="connsiteY419" fmla="*/ 1885485 h 2236251"/>
              <a:gd name="connsiteX420" fmla="*/ 3764993 w 4645034"/>
              <a:gd name="connsiteY420" fmla="*/ 1881179 h 2236251"/>
              <a:gd name="connsiteX421" fmla="*/ 3771162 w 4645034"/>
              <a:gd name="connsiteY421" fmla="*/ 1879189 h 2236251"/>
              <a:gd name="connsiteX422" fmla="*/ 3776115 w 4645034"/>
              <a:gd name="connsiteY422" fmla="*/ 1877090 h 2236251"/>
              <a:gd name="connsiteX423" fmla="*/ 3778690 w 4645034"/>
              <a:gd name="connsiteY423" fmla="*/ 1872785 h 2236251"/>
              <a:gd name="connsiteX424" fmla="*/ 3780444 w 4645034"/>
              <a:gd name="connsiteY424" fmla="*/ 1865905 h 2236251"/>
              <a:gd name="connsiteX425" fmla="*/ 3782539 w 4645034"/>
              <a:gd name="connsiteY425" fmla="*/ 1860367 h 2236251"/>
              <a:gd name="connsiteX426" fmla="*/ 3786387 w 4645034"/>
              <a:gd name="connsiteY426" fmla="*/ 1853725 h 2236251"/>
              <a:gd name="connsiteX427" fmla="*/ 3789217 w 4645034"/>
              <a:gd name="connsiteY427" fmla="*/ 1845677 h 2236251"/>
              <a:gd name="connsiteX428" fmla="*/ 3787802 w 4645034"/>
              <a:gd name="connsiteY428" fmla="*/ 1839425 h 2236251"/>
              <a:gd name="connsiteX429" fmla="*/ 3786387 w 4645034"/>
              <a:gd name="connsiteY429" fmla="*/ 1831052 h 2236251"/>
              <a:gd name="connsiteX430" fmla="*/ 3786387 w 4645034"/>
              <a:gd name="connsiteY430" fmla="*/ 1824519 h 2236251"/>
              <a:gd name="connsiteX431" fmla="*/ 3783586 w 4645034"/>
              <a:gd name="connsiteY431" fmla="*/ 1816471 h 2236251"/>
              <a:gd name="connsiteX432" fmla="*/ 3782510 w 4645034"/>
              <a:gd name="connsiteY432" fmla="*/ 1810197 h 2236251"/>
              <a:gd name="connsiteX433" fmla="*/ 3782510 w 4645034"/>
              <a:gd name="connsiteY433" fmla="*/ 1781336 h 2236251"/>
              <a:gd name="connsiteX434" fmla="*/ 3782171 w 4645034"/>
              <a:gd name="connsiteY434" fmla="*/ 1772337 h 2236251"/>
              <a:gd name="connsiteX435" fmla="*/ 3783189 w 4645034"/>
              <a:gd name="connsiteY435" fmla="*/ 1759962 h 2236251"/>
              <a:gd name="connsiteX436" fmla="*/ 3787746 w 4645034"/>
              <a:gd name="connsiteY436" fmla="*/ 1747717 h 2236251"/>
              <a:gd name="connsiteX437" fmla="*/ 3791736 w 4645034"/>
              <a:gd name="connsiteY437" fmla="*/ 1741443 h 2236251"/>
              <a:gd name="connsiteX438" fmla="*/ 3792783 w 4645034"/>
              <a:gd name="connsiteY438" fmla="*/ 1734455 h 2236251"/>
              <a:gd name="connsiteX439" fmla="*/ 3790094 w 4645034"/>
              <a:gd name="connsiteY439" fmla="*/ 1730149 h 2236251"/>
              <a:gd name="connsiteX440" fmla="*/ 3786670 w 4645034"/>
              <a:gd name="connsiteY440" fmla="*/ 1724546 h 2236251"/>
              <a:gd name="connsiteX441" fmla="*/ 3785991 w 4645034"/>
              <a:gd name="connsiteY441" fmla="*/ 1718294 h 2236251"/>
              <a:gd name="connsiteX442" fmla="*/ 3785312 w 4645034"/>
              <a:gd name="connsiteY442" fmla="*/ 1710960 h 2236251"/>
              <a:gd name="connsiteX443" fmla="*/ 3789896 w 4645034"/>
              <a:gd name="connsiteY443" fmla="*/ 1705356 h 2236251"/>
              <a:gd name="connsiteX444" fmla="*/ 3792726 w 4645034"/>
              <a:gd name="connsiteY444" fmla="*/ 1698217 h 2236251"/>
              <a:gd name="connsiteX445" fmla="*/ 3794000 w 4645034"/>
              <a:gd name="connsiteY445" fmla="*/ 1691597 h 2236251"/>
              <a:gd name="connsiteX446" fmla="*/ 3796575 w 4645034"/>
              <a:gd name="connsiteY446" fmla="*/ 1683333 h 2236251"/>
              <a:gd name="connsiteX447" fmla="*/ 3811036 w 4645034"/>
              <a:gd name="connsiteY447" fmla="*/ 1678789 h 2236251"/>
              <a:gd name="connsiteX448" fmla="*/ 3826091 w 4645034"/>
              <a:gd name="connsiteY448" fmla="*/ 1674592 h 2236251"/>
              <a:gd name="connsiteX449" fmla="*/ 3845362 w 4645034"/>
              <a:gd name="connsiteY449" fmla="*/ 1668643 h 2236251"/>
              <a:gd name="connsiteX450" fmla="*/ 3855578 w 4645034"/>
              <a:gd name="connsiteY450" fmla="*/ 1664424 h 2236251"/>
              <a:gd name="connsiteX451" fmla="*/ 3867011 w 4645034"/>
              <a:gd name="connsiteY451" fmla="*/ 1658604 h 2236251"/>
              <a:gd name="connsiteX452" fmla="*/ 3874425 w 4645034"/>
              <a:gd name="connsiteY452" fmla="*/ 1654516 h 2236251"/>
              <a:gd name="connsiteX453" fmla="*/ 3886056 w 4645034"/>
              <a:gd name="connsiteY453" fmla="*/ 1653001 h 2236251"/>
              <a:gd name="connsiteX454" fmla="*/ 3898536 w 4645034"/>
              <a:gd name="connsiteY454" fmla="*/ 1651725 h 2236251"/>
              <a:gd name="connsiteX455" fmla="*/ 3908808 w 4645034"/>
              <a:gd name="connsiteY455" fmla="*/ 1647874 h 2236251"/>
              <a:gd name="connsiteX456" fmla="*/ 3916817 w 4645034"/>
              <a:gd name="connsiteY456" fmla="*/ 1644131 h 2236251"/>
              <a:gd name="connsiteX457" fmla="*/ 3920722 w 4645034"/>
              <a:gd name="connsiteY457" fmla="*/ 1640410 h 2236251"/>
              <a:gd name="connsiteX458" fmla="*/ 3929014 w 4645034"/>
              <a:gd name="connsiteY458" fmla="*/ 1630847 h 2236251"/>
              <a:gd name="connsiteX459" fmla="*/ 3933485 w 4645034"/>
              <a:gd name="connsiteY459" fmla="*/ 1619749 h 2236251"/>
              <a:gd name="connsiteX460" fmla="*/ 3939314 w 4645034"/>
              <a:gd name="connsiteY460" fmla="*/ 1610403 h 2236251"/>
              <a:gd name="connsiteX461" fmla="*/ 3942710 w 4645034"/>
              <a:gd name="connsiteY461" fmla="*/ 1605968 h 2236251"/>
              <a:gd name="connsiteX462" fmla="*/ 3946700 w 4645034"/>
              <a:gd name="connsiteY462" fmla="*/ 1600494 h 2236251"/>
              <a:gd name="connsiteX463" fmla="*/ 3953294 w 4645034"/>
              <a:gd name="connsiteY463" fmla="*/ 1603999 h 2236251"/>
              <a:gd name="connsiteX464" fmla="*/ 3958444 w 4645034"/>
              <a:gd name="connsiteY464" fmla="*/ 1608889 h 2236251"/>
              <a:gd name="connsiteX465" fmla="*/ 3963284 w 4645034"/>
              <a:gd name="connsiteY465" fmla="*/ 1603999 h 2236251"/>
              <a:gd name="connsiteX466" fmla="*/ 3966453 w 4645034"/>
              <a:gd name="connsiteY466" fmla="*/ 1598504 h 2236251"/>
              <a:gd name="connsiteX467" fmla="*/ 3964699 w 4645034"/>
              <a:gd name="connsiteY467" fmla="*/ 1593982 h 2236251"/>
              <a:gd name="connsiteX468" fmla="*/ 3962718 w 4645034"/>
              <a:gd name="connsiteY468" fmla="*/ 1590954 h 2236251"/>
              <a:gd name="connsiteX469" fmla="*/ 3962689 w 4645034"/>
              <a:gd name="connsiteY469" fmla="*/ 1585718 h 2236251"/>
              <a:gd name="connsiteX470" fmla="*/ 3971377 w 4645034"/>
              <a:gd name="connsiteY470" fmla="*/ 1584766 h 2236251"/>
              <a:gd name="connsiteX471" fmla="*/ 3976301 w 4645034"/>
              <a:gd name="connsiteY471" fmla="*/ 1581737 h 2236251"/>
              <a:gd name="connsiteX472" fmla="*/ 3985442 w 4645034"/>
              <a:gd name="connsiteY472" fmla="*/ 1574771 h 2236251"/>
              <a:gd name="connsiteX473" fmla="*/ 3993648 w 4645034"/>
              <a:gd name="connsiteY473" fmla="*/ 1565685 h 2236251"/>
              <a:gd name="connsiteX474" fmla="*/ 3998459 w 4645034"/>
              <a:gd name="connsiteY474" fmla="*/ 1560103 h 2236251"/>
              <a:gd name="connsiteX475" fmla="*/ 4006694 w 4645034"/>
              <a:gd name="connsiteY475" fmla="*/ 1553331 h 2236251"/>
              <a:gd name="connsiteX476" fmla="*/ 4020447 w 4645034"/>
              <a:gd name="connsiteY476" fmla="*/ 1547728 h 2236251"/>
              <a:gd name="connsiteX477" fmla="*/ 4025258 w 4645034"/>
              <a:gd name="connsiteY477" fmla="*/ 1554262 h 2236251"/>
              <a:gd name="connsiteX478" fmla="*/ 4037596 w 4645034"/>
              <a:gd name="connsiteY478" fmla="*/ 1558827 h 2236251"/>
              <a:gd name="connsiteX479" fmla="*/ 4045124 w 4645034"/>
              <a:gd name="connsiteY479" fmla="*/ 1568627 h 2236251"/>
              <a:gd name="connsiteX480" fmla="*/ 4052482 w 4645034"/>
              <a:gd name="connsiteY480" fmla="*/ 1570725 h 2236251"/>
              <a:gd name="connsiteX481" fmla="*/ 4061509 w 4645034"/>
              <a:gd name="connsiteY481" fmla="*/ 1563132 h 2236251"/>
              <a:gd name="connsiteX482" fmla="*/ 4064792 w 4645034"/>
              <a:gd name="connsiteY482" fmla="*/ 1559281 h 2236251"/>
              <a:gd name="connsiteX483" fmla="*/ 4060094 w 4645034"/>
              <a:gd name="connsiteY483" fmla="*/ 1553331 h 2236251"/>
              <a:gd name="connsiteX484" fmla="*/ 4059754 w 4645034"/>
              <a:gd name="connsiteY484" fmla="*/ 1546365 h 2236251"/>
              <a:gd name="connsiteX485" fmla="*/ 4065046 w 4645034"/>
              <a:gd name="connsiteY485" fmla="*/ 1541454 h 2236251"/>
              <a:gd name="connsiteX486" fmla="*/ 4067848 w 4645034"/>
              <a:gd name="connsiteY486" fmla="*/ 1538663 h 2236251"/>
              <a:gd name="connsiteX487" fmla="*/ 4072064 w 4645034"/>
              <a:gd name="connsiteY487" fmla="*/ 1530399 h 2236251"/>
              <a:gd name="connsiteX488" fmla="*/ 4077922 w 4645034"/>
              <a:gd name="connsiteY488" fmla="*/ 1525877 h 2236251"/>
              <a:gd name="connsiteX489" fmla="*/ 4093402 w 4645034"/>
              <a:gd name="connsiteY489" fmla="*/ 1523086 h 2236251"/>
              <a:gd name="connsiteX490" fmla="*/ 4100646 w 4645034"/>
              <a:gd name="connsiteY490" fmla="*/ 1519365 h 2236251"/>
              <a:gd name="connsiteX491" fmla="*/ 4108287 w 4645034"/>
              <a:gd name="connsiteY491" fmla="*/ 1514584 h 2236251"/>
              <a:gd name="connsiteX492" fmla="*/ 4118503 w 4645034"/>
              <a:gd name="connsiteY492" fmla="*/ 1507228 h 2236251"/>
              <a:gd name="connsiteX493" fmla="*/ 4130587 w 4645034"/>
              <a:gd name="connsiteY493" fmla="*/ 1513762 h 2236251"/>
              <a:gd name="connsiteX494" fmla="*/ 4148471 w 4645034"/>
              <a:gd name="connsiteY494" fmla="*/ 1515320 h 2236251"/>
              <a:gd name="connsiteX495" fmla="*/ 4151867 w 4645034"/>
              <a:gd name="connsiteY495" fmla="*/ 1517418 h 2236251"/>
              <a:gd name="connsiteX496" fmla="*/ 4163357 w 4645034"/>
              <a:gd name="connsiteY496" fmla="*/ 1521161 h 2236251"/>
              <a:gd name="connsiteX497" fmla="*/ 4169696 w 4645034"/>
              <a:gd name="connsiteY497" fmla="*/ 1526288 h 2236251"/>
              <a:gd name="connsiteX498" fmla="*/ 4163809 w 4645034"/>
              <a:gd name="connsiteY498" fmla="*/ 1532606 h 2236251"/>
              <a:gd name="connsiteX499" fmla="*/ 4158178 w 4645034"/>
              <a:gd name="connsiteY499" fmla="*/ 1539961 h 2236251"/>
              <a:gd name="connsiteX500" fmla="*/ 4154301 w 4645034"/>
              <a:gd name="connsiteY500" fmla="*/ 1544158 h 2236251"/>
              <a:gd name="connsiteX501" fmla="*/ 4150905 w 4645034"/>
              <a:gd name="connsiteY501" fmla="*/ 1551038 h 2236251"/>
              <a:gd name="connsiteX502" fmla="*/ 4150905 w 4645034"/>
              <a:gd name="connsiteY502" fmla="*/ 1567156 h 2236251"/>
              <a:gd name="connsiteX503" fmla="*/ 4154075 w 4645034"/>
              <a:gd name="connsiteY503" fmla="*/ 1575918 h 2236251"/>
              <a:gd name="connsiteX504" fmla="*/ 4163696 w 4645034"/>
              <a:gd name="connsiteY504" fmla="*/ 1578947 h 2236251"/>
              <a:gd name="connsiteX505" fmla="*/ 4174648 w 4645034"/>
              <a:gd name="connsiteY505" fmla="*/ 1585956 h 2236251"/>
              <a:gd name="connsiteX506" fmla="*/ 4179940 w 4645034"/>
              <a:gd name="connsiteY506" fmla="*/ 1591559 h 2236251"/>
              <a:gd name="connsiteX507" fmla="*/ 4187807 w 4645034"/>
              <a:gd name="connsiteY507" fmla="*/ 1595994 h 2236251"/>
              <a:gd name="connsiteX508" fmla="*/ 4196919 w 4645034"/>
              <a:gd name="connsiteY508" fmla="*/ 1599499 h 2236251"/>
              <a:gd name="connsiteX509" fmla="*/ 4202805 w 4645034"/>
              <a:gd name="connsiteY509" fmla="*/ 1609278 h 2236251"/>
              <a:gd name="connsiteX510" fmla="*/ 4214040 w 4645034"/>
              <a:gd name="connsiteY510" fmla="*/ 1611614 h 2236251"/>
              <a:gd name="connsiteX511" fmla="*/ 4218568 w 4645034"/>
              <a:gd name="connsiteY511" fmla="*/ 1607807 h 2236251"/>
              <a:gd name="connsiteX512" fmla="*/ 4220322 w 4645034"/>
              <a:gd name="connsiteY512" fmla="*/ 1603307 h 2236251"/>
              <a:gd name="connsiteX513" fmla="*/ 4231246 w 4645034"/>
              <a:gd name="connsiteY513" fmla="*/ 1595237 h 2236251"/>
              <a:gd name="connsiteX514" fmla="*/ 4237839 w 4645034"/>
              <a:gd name="connsiteY514" fmla="*/ 1586713 h 2236251"/>
              <a:gd name="connsiteX515" fmla="*/ 4244518 w 4645034"/>
              <a:gd name="connsiteY515" fmla="*/ 1579487 h 2236251"/>
              <a:gd name="connsiteX516" fmla="*/ 4246527 w 4645034"/>
              <a:gd name="connsiteY516" fmla="*/ 1575052 h 2236251"/>
              <a:gd name="connsiteX517" fmla="*/ 4246159 w 4645034"/>
              <a:gd name="connsiteY517" fmla="*/ 1565836 h 2236251"/>
              <a:gd name="connsiteX518" fmla="*/ 4246527 w 4645034"/>
              <a:gd name="connsiteY518" fmla="*/ 1553007 h 2236251"/>
              <a:gd name="connsiteX519" fmla="*/ 4248621 w 4645034"/>
              <a:gd name="connsiteY519" fmla="*/ 1545565 h 2236251"/>
              <a:gd name="connsiteX520" fmla="*/ 4250970 w 4645034"/>
              <a:gd name="connsiteY520" fmla="*/ 1535786 h 2236251"/>
              <a:gd name="connsiteX521" fmla="*/ 4251678 w 4645034"/>
              <a:gd name="connsiteY521" fmla="*/ 1525272 h 2236251"/>
              <a:gd name="connsiteX522" fmla="*/ 4254507 w 4645034"/>
              <a:gd name="connsiteY522" fmla="*/ 1513416 h 2236251"/>
              <a:gd name="connsiteX523" fmla="*/ 4260139 w 4645034"/>
              <a:gd name="connsiteY523" fmla="*/ 1506406 h 2236251"/>
              <a:gd name="connsiteX524" fmla="*/ 4544979 w 4645034"/>
              <a:gd name="connsiteY524" fmla="*/ 1490317 h 2236251"/>
              <a:gd name="connsiteX525" fmla="*/ 4551459 w 4645034"/>
              <a:gd name="connsiteY525" fmla="*/ 1490382 h 2236251"/>
              <a:gd name="connsiteX526" fmla="*/ 4556265 w 4645034"/>
              <a:gd name="connsiteY526" fmla="*/ 1497838 h 2236251"/>
              <a:gd name="connsiteX527" fmla="*/ 4551694 w 4645034"/>
              <a:gd name="connsiteY527" fmla="*/ 1500057 h 2236251"/>
              <a:gd name="connsiteX528" fmla="*/ 4546391 w 4645034"/>
              <a:gd name="connsiteY528" fmla="*/ 1494767 h 2236251"/>
              <a:gd name="connsiteX529" fmla="*/ 4517389 w 4645034"/>
              <a:gd name="connsiteY529" fmla="*/ 1472753 h 2236251"/>
              <a:gd name="connsiteX530" fmla="*/ 4524325 w 4645034"/>
              <a:gd name="connsiteY530" fmla="*/ 1473024 h 2236251"/>
              <a:gd name="connsiteX531" fmla="*/ 4527893 w 4645034"/>
              <a:gd name="connsiteY531" fmla="*/ 1477358 h 2236251"/>
              <a:gd name="connsiteX532" fmla="*/ 4534711 w 4645034"/>
              <a:gd name="connsiteY532" fmla="*/ 1477115 h 2236251"/>
              <a:gd name="connsiteX533" fmla="*/ 4534711 w 4645034"/>
              <a:gd name="connsiteY533" fmla="*/ 1481741 h 2236251"/>
              <a:gd name="connsiteX534" fmla="*/ 4530140 w 4645034"/>
              <a:gd name="connsiteY534" fmla="*/ 1483812 h 2236251"/>
              <a:gd name="connsiteX535" fmla="*/ 4524190 w 4645034"/>
              <a:gd name="connsiteY535" fmla="*/ 1482077 h 2236251"/>
              <a:gd name="connsiteX536" fmla="*/ 4518831 w 4645034"/>
              <a:gd name="connsiteY536" fmla="*/ 1476838 h 2236251"/>
              <a:gd name="connsiteX537" fmla="*/ 3905856 w 4645034"/>
              <a:gd name="connsiteY537" fmla="*/ 1470303 h 2236251"/>
              <a:gd name="connsiteX538" fmla="*/ 3914631 w 4645034"/>
              <a:gd name="connsiteY538" fmla="*/ 1470992 h 2236251"/>
              <a:gd name="connsiteX539" fmla="*/ 3925170 w 4645034"/>
              <a:gd name="connsiteY539" fmla="*/ 1470954 h 2236251"/>
              <a:gd name="connsiteX540" fmla="*/ 3929401 w 4645034"/>
              <a:gd name="connsiteY540" fmla="*/ 1477815 h 2236251"/>
              <a:gd name="connsiteX541" fmla="*/ 3930792 w 4645034"/>
              <a:gd name="connsiteY541" fmla="*/ 1484780 h 2236251"/>
              <a:gd name="connsiteX542" fmla="*/ 3925347 w 4645034"/>
              <a:gd name="connsiteY542" fmla="*/ 1482950 h 2236251"/>
              <a:gd name="connsiteX543" fmla="*/ 3919077 w 4645034"/>
              <a:gd name="connsiteY543" fmla="*/ 1480014 h 2236251"/>
              <a:gd name="connsiteX544" fmla="*/ 3911242 w 4645034"/>
              <a:gd name="connsiteY544" fmla="*/ 1479080 h 2236251"/>
              <a:gd name="connsiteX545" fmla="*/ 3905324 w 4645034"/>
              <a:gd name="connsiteY545" fmla="*/ 1475849 h 2236251"/>
              <a:gd name="connsiteX546" fmla="*/ 4540546 w 4645034"/>
              <a:gd name="connsiteY546" fmla="*/ 1456817 h 2236251"/>
              <a:gd name="connsiteX547" fmla="*/ 4542449 w 4645034"/>
              <a:gd name="connsiteY547" fmla="*/ 1466339 h 2236251"/>
              <a:gd name="connsiteX548" fmla="*/ 4546549 w 4645034"/>
              <a:gd name="connsiteY548" fmla="*/ 1470760 h 2236251"/>
              <a:gd name="connsiteX549" fmla="*/ 4550766 w 4645034"/>
              <a:gd name="connsiteY549" fmla="*/ 1476582 h 2236251"/>
              <a:gd name="connsiteX550" fmla="*/ 4545962 w 4645034"/>
              <a:gd name="connsiteY550" fmla="*/ 1481836 h 2236251"/>
              <a:gd name="connsiteX551" fmla="*/ 4542787 w 4645034"/>
              <a:gd name="connsiteY551" fmla="*/ 1477648 h 2236251"/>
              <a:gd name="connsiteX552" fmla="*/ 4542787 w 4645034"/>
              <a:gd name="connsiteY552" fmla="*/ 1472978 h 2236251"/>
              <a:gd name="connsiteX553" fmla="*/ 4538231 w 4645034"/>
              <a:gd name="connsiteY553" fmla="*/ 1471709 h 2236251"/>
              <a:gd name="connsiteX554" fmla="*/ 4538077 w 4645034"/>
              <a:gd name="connsiteY554" fmla="*/ 1462318 h 2236251"/>
              <a:gd name="connsiteX555" fmla="*/ 3877381 w 4645034"/>
              <a:gd name="connsiteY555" fmla="*/ 1451802 h 2236251"/>
              <a:gd name="connsiteX556" fmla="*/ 3882287 w 4645034"/>
              <a:gd name="connsiteY556" fmla="*/ 1452663 h 2236251"/>
              <a:gd name="connsiteX557" fmla="*/ 3890125 w 4645034"/>
              <a:gd name="connsiteY557" fmla="*/ 1453286 h 2236251"/>
              <a:gd name="connsiteX558" fmla="*/ 3896505 w 4645034"/>
              <a:gd name="connsiteY558" fmla="*/ 1456256 h 2236251"/>
              <a:gd name="connsiteX559" fmla="*/ 3897758 w 4645034"/>
              <a:gd name="connsiteY559" fmla="*/ 1463377 h 2236251"/>
              <a:gd name="connsiteX560" fmla="*/ 3887434 w 4645034"/>
              <a:gd name="connsiteY560" fmla="*/ 1462911 h 2236251"/>
              <a:gd name="connsiteX561" fmla="*/ 3879988 w 4645034"/>
              <a:gd name="connsiteY561" fmla="*/ 1467988 h 2236251"/>
              <a:gd name="connsiteX562" fmla="*/ 3870060 w 4645034"/>
              <a:gd name="connsiteY562" fmla="*/ 1463631 h 2236251"/>
              <a:gd name="connsiteX563" fmla="*/ 3863451 w 4645034"/>
              <a:gd name="connsiteY563" fmla="*/ 1458183 h 2236251"/>
              <a:gd name="connsiteX564" fmla="*/ 3869112 w 4645034"/>
              <a:gd name="connsiteY564" fmla="*/ 1454136 h 2236251"/>
              <a:gd name="connsiteX565" fmla="*/ 4012426 w 4645034"/>
              <a:gd name="connsiteY565" fmla="*/ 1451572 h 2236251"/>
              <a:gd name="connsiteX566" fmla="*/ 4019642 w 4645034"/>
              <a:gd name="connsiteY566" fmla="*/ 1457461 h 2236251"/>
              <a:gd name="connsiteX567" fmla="*/ 4028537 w 4645034"/>
              <a:gd name="connsiteY567" fmla="*/ 1453102 h 2236251"/>
              <a:gd name="connsiteX568" fmla="*/ 4033709 w 4645034"/>
              <a:gd name="connsiteY568" fmla="*/ 1462888 h 2236251"/>
              <a:gd name="connsiteX569" fmla="*/ 4021662 w 4645034"/>
              <a:gd name="connsiteY569" fmla="*/ 1466468 h 2236251"/>
              <a:gd name="connsiteX570" fmla="*/ 4011043 w 4645034"/>
              <a:gd name="connsiteY570" fmla="*/ 1466468 h 2236251"/>
              <a:gd name="connsiteX571" fmla="*/ 4003539 w 4645034"/>
              <a:gd name="connsiteY571" fmla="*/ 1464619 h 2236251"/>
              <a:gd name="connsiteX572" fmla="*/ 3996018 w 4645034"/>
              <a:gd name="connsiteY572" fmla="*/ 1468200 h 2236251"/>
              <a:gd name="connsiteX573" fmla="*/ 3990220 w 4645034"/>
              <a:gd name="connsiteY573" fmla="*/ 1482481 h 2236251"/>
              <a:gd name="connsiteX574" fmla="*/ 3975147 w 4645034"/>
              <a:gd name="connsiteY574" fmla="*/ 1488997 h 2236251"/>
              <a:gd name="connsiteX575" fmla="*/ 3971986 w 4645034"/>
              <a:gd name="connsiteY575" fmla="*/ 1483571 h 2236251"/>
              <a:gd name="connsiteX576" fmla="*/ 3977516 w 4645034"/>
              <a:gd name="connsiteY576" fmla="*/ 1479561 h 2236251"/>
              <a:gd name="connsiteX577" fmla="*/ 3983914 w 4645034"/>
              <a:gd name="connsiteY577" fmla="*/ 1476448 h 2236251"/>
              <a:gd name="connsiteX578" fmla="*/ 3988066 w 4645034"/>
              <a:gd name="connsiteY578" fmla="*/ 1466215 h 2236251"/>
              <a:gd name="connsiteX579" fmla="*/ 3994064 w 4645034"/>
              <a:gd name="connsiteY579" fmla="*/ 1459055 h 2236251"/>
              <a:gd name="connsiteX580" fmla="*/ 4002356 w 4645034"/>
              <a:gd name="connsiteY580" fmla="*/ 1452369 h 2236251"/>
              <a:gd name="connsiteX581" fmla="*/ 4489963 w 4645034"/>
              <a:gd name="connsiteY581" fmla="*/ 1451008 h 2236251"/>
              <a:gd name="connsiteX582" fmla="*/ 4494664 w 4645034"/>
              <a:gd name="connsiteY582" fmla="*/ 1452554 h 2236251"/>
              <a:gd name="connsiteX583" fmla="*/ 4495070 w 4645034"/>
              <a:gd name="connsiteY583" fmla="*/ 1459236 h 2236251"/>
              <a:gd name="connsiteX584" fmla="*/ 4497405 w 4645034"/>
              <a:gd name="connsiteY584" fmla="*/ 1463541 h 2236251"/>
              <a:gd name="connsiteX585" fmla="*/ 4502094 w 4645034"/>
              <a:gd name="connsiteY585" fmla="*/ 1464826 h 2236251"/>
              <a:gd name="connsiteX586" fmla="*/ 4499404 w 4645034"/>
              <a:gd name="connsiteY586" fmla="*/ 1469013 h 2236251"/>
              <a:gd name="connsiteX587" fmla="*/ 4495056 w 4645034"/>
              <a:gd name="connsiteY587" fmla="*/ 1467612 h 2236251"/>
              <a:gd name="connsiteX588" fmla="*/ 4491088 w 4645034"/>
              <a:gd name="connsiteY588" fmla="*/ 1464592 h 2236251"/>
              <a:gd name="connsiteX589" fmla="*/ 4489677 w 4645034"/>
              <a:gd name="connsiteY589" fmla="*/ 1459353 h 2236251"/>
              <a:gd name="connsiteX590" fmla="*/ 4484857 w 4645034"/>
              <a:gd name="connsiteY590" fmla="*/ 1455735 h 2236251"/>
              <a:gd name="connsiteX591" fmla="*/ 3928736 w 4645034"/>
              <a:gd name="connsiteY591" fmla="*/ 1447703 h 2236251"/>
              <a:gd name="connsiteX592" fmla="*/ 3939393 w 4645034"/>
              <a:gd name="connsiteY592" fmla="*/ 1449104 h 2236251"/>
              <a:gd name="connsiteX593" fmla="*/ 3946440 w 4645034"/>
              <a:gd name="connsiteY593" fmla="*/ 1455010 h 2236251"/>
              <a:gd name="connsiteX594" fmla="*/ 3955042 w 4645034"/>
              <a:gd name="connsiteY594" fmla="*/ 1450496 h 2236251"/>
              <a:gd name="connsiteX595" fmla="*/ 3962860 w 4645034"/>
              <a:gd name="connsiteY595" fmla="*/ 1458746 h 2236251"/>
              <a:gd name="connsiteX596" fmla="*/ 3957706 w 4645034"/>
              <a:gd name="connsiteY596" fmla="*/ 1460575 h 2236251"/>
              <a:gd name="connsiteX597" fmla="*/ 3945794 w 4645034"/>
              <a:gd name="connsiteY597" fmla="*/ 1461821 h 2236251"/>
              <a:gd name="connsiteX598" fmla="*/ 3942035 w 4645034"/>
              <a:gd name="connsiteY598" fmla="*/ 1467734 h 2236251"/>
              <a:gd name="connsiteX599" fmla="*/ 3935314 w 4645034"/>
              <a:gd name="connsiteY599" fmla="*/ 1467734 h 2236251"/>
              <a:gd name="connsiteX600" fmla="*/ 3926835 w 4645034"/>
              <a:gd name="connsiteY600" fmla="*/ 1460770 h 2236251"/>
              <a:gd name="connsiteX601" fmla="*/ 3922527 w 4645034"/>
              <a:gd name="connsiteY601" fmla="*/ 1452052 h 2236251"/>
              <a:gd name="connsiteX602" fmla="*/ 4510327 w 4645034"/>
              <a:gd name="connsiteY602" fmla="*/ 1442896 h 2236251"/>
              <a:gd name="connsiteX603" fmla="*/ 4515173 w 4645034"/>
              <a:gd name="connsiteY603" fmla="*/ 1447696 h 2236251"/>
              <a:gd name="connsiteX604" fmla="*/ 4522654 w 4645034"/>
              <a:gd name="connsiteY604" fmla="*/ 1452003 h 2236251"/>
              <a:gd name="connsiteX605" fmla="*/ 4527474 w 4645034"/>
              <a:gd name="connsiteY605" fmla="*/ 1457125 h 2236251"/>
              <a:gd name="connsiteX606" fmla="*/ 4527827 w 4645034"/>
              <a:gd name="connsiteY606" fmla="*/ 1462028 h 2236251"/>
              <a:gd name="connsiteX607" fmla="*/ 4521039 w 4645034"/>
              <a:gd name="connsiteY607" fmla="*/ 1462364 h 2236251"/>
              <a:gd name="connsiteX608" fmla="*/ 4516939 w 4645034"/>
              <a:gd name="connsiteY608" fmla="*/ 1460262 h 2236251"/>
              <a:gd name="connsiteX609" fmla="*/ 4512471 w 4645034"/>
              <a:gd name="connsiteY609" fmla="*/ 1455477 h 2236251"/>
              <a:gd name="connsiteX610" fmla="*/ 4509798 w 4645034"/>
              <a:gd name="connsiteY610" fmla="*/ 1451638 h 2236251"/>
              <a:gd name="connsiteX611" fmla="*/ 4506246 w 4645034"/>
              <a:gd name="connsiteY611" fmla="*/ 1448413 h 2236251"/>
              <a:gd name="connsiteX612" fmla="*/ 4506221 w 4645034"/>
              <a:gd name="connsiteY612" fmla="*/ 1444328 h 2236251"/>
              <a:gd name="connsiteX613" fmla="*/ 4482940 w 4645034"/>
              <a:gd name="connsiteY613" fmla="*/ 1426380 h 2236251"/>
              <a:gd name="connsiteX614" fmla="*/ 4492902 w 4645034"/>
              <a:gd name="connsiteY614" fmla="*/ 1434025 h 2236251"/>
              <a:gd name="connsiteX615" fmla="*/ 4497105 w 4645034"/>
              <a:gd name="connsiteY615" fmla="*/ 1438928 h 2236251"/>
              <a:gd name="connsiteX616" fmla="*/ 4496532 w 4645034"/>
              <a:gd name="connsiteY616" fmla="*/ 1444634 h 2236251"/>
              <a:gd name="connsiteX617" fmla="*/ 4488553 w 4645034"/>
              <a:gd name="connsiteY617" fmla="*/ 1442313 h 2236251"/>
              <a:gd name="connsiteX618" fmla="*/ 4481867 w 4645034"/>
              <a:gd name="connsiteY618" fmla="*/ 1436711 h 2236251"/>
              <a:gd name="connsiteX619" fmla="*/ 4476026 w 4645034"/>
              <a:gd name="connsiteY619" fmla="*/ 1432625 h 2236251"/>
              <a:gd name="connsiteX620" fmla="*/ 3720777 w 4645034"/>
              <a:gd name="connsiteY620" fmla="*/ 1413386 h 2236251"/>
              <a:gd name="connsiteX621" fmla="*/ 3737093 w 4645034"/>
              <a:gd name="connsiteY621" fmla="*/ 1415800 h 2236251"/>
              <a:gd name="connsiteX622" fmla="*/ 3746857 w 4645034"/>
              <a:gd name="connsiteY622" fmla="*/ 1426549 h 2236251"/>
              <a:gd name="connsiteX623" fmla="*/ 3756728 w 4645034"/>
              <a:gd name="connsiteY623" fmla="*/ 1432618 h 2236251"/>
              <a:gd name="connsiteX624" fmla="*/ 3768896 w 4645034"/>
              <a:gd name="connsiteY624" fmla="*/ 1431217 h 2236251"/>
              <a:gd name="connsiteX625" fmla="*/ 3780489 w 4645034"/>
              <a:gd name="connsiteY625" fmla="*/ 1426705 h 2236251"/>
              <a:gd name="connsiteX626" fmla="*/ 3791267 w 4645034"/>
              <a:gd name="connsiteY626" fmla="*/ 1424058 h 2236251"/>
              <a:gd name="connsiteX627" fmla="*/ 3801102 w 4645034"/>
              <a:gd name="connsiteY627" fmla="*/ 1429176 h 2236251"/>
              <a:gd name="connsiteX628" fmla="*/ 3809094 w 4645034"/>
              <a:gd name="connsiteY628" fmla="*/ 1436782 h 2236251"/>
              <a:gd name="connsiteX629" fmla="*/ 3818340 w 4645034"/>
              <a:gd name="connsiteY629" fmla="*/ 1439097 h 2236251"/>
              <a:gd name="connsiteX630" fmla="*/ 3830565 w 4645034"/>
              <a:gd name="connsiteY630" fmla="*/ 1439097 h 2236251"/>
              <a:gd name="connsiteX631" fmla="*/ 3848434 w 4645034"/>
              <a:gd name="connsiteY631" fmla="*/ 1447501 h 2236251"/>
              <a:gd name="connsiteX632" fmla="*/ 3849391 w 4645034"/>
              <a:gd name="connsiteY632" fmla="*/ 1452912 h 2236251"/>
              <a:gd name="connsiteX633" fmla="*/ 3845179 w 4645034"/>
              <a:gd name="connsiteY633" fmla="*/ 1456627 h 2236251"/>
              <a:gd name="connsiteX634" fmla="*/ 3837833 w 4645034"/>
              <a:gd name="connsiteY634" fmla="*/ 1457094 h 2236251"/>
              <a:gd name="connsiteX635" fmla="*/ 3823885 w 4645034"/>
              <a:gd name="connsiteY635" fmla="*/ 1452112 h 2236251"/>
              <a:gd name="connsiteX636" fmla="*/ 3802747 w 4645034"/>
              <a:gd name="connsiteY636" fmla="*/ 1450245 h 2236251"/>
              <a:gd name="connsiteX637" fmla="*/ 3775674 w 4645034"/>
              <a:gd name="connsiteY637" fmla="*/ 1450245 h 2236251"/>
              <a:gd name="connsiteX638" fmla="*/ 3766428 w 4645034"/>
              <a:gd name="connsiteY638" fmla="*/ 1445732 h 2236251"/>
              <a:gd name="connsiteX639" fmla="*/ 3758749 w 4645034"/>
              <a:gd name="connsiteY639" fmla="*/ 1440908 h 2236251"/>
              <a:gd name="connsiteX640" fmla="*/ 3751246 w 4645034"/>
              <a:gd name="connsiteY640" fmla="*/ 1440461 h 2236251"/>
              <a:gd name="connsiteX641" fmla="*/ 3742014 w 4645034"/>
              <a:gd name="connsiteY641" fmla="*/ 1445127 h 2236251"/>
              <a:gd name="connsiteX642" fmla="*/ 3732633 w 4645034"/>
              <a:gd name="connsiteY642" fmla="*/ 1444973 h 2236251"/>
              <a:gd name="connsiteX643" fmla="*/ 3714374 w 4645034"/>
              <a:gd name="connsiteY643" fmla="*/ 1439876 h 2236251"/>
              <a:gd name="connsiteX644" fmla="*/ 3710665 w 4645034"/>
              <a:gd name="connsiteY644" fmla="*/ 1435673 h 2236251"/>
              <a:gd name="connsiteX645" fmla="*/ 3700412 w 4645034"/>
              <a:gd name="connsiteY645" fmla="*/ 1432871 h 2236251"/>
              <a:gd name="connsiteX646" fmla="*/ 3696228 w 4645034"/>
              <a:gd name="connsiteY646" fmla="*/ 1427425 h 2236251"/>
              <a:gd name="connsiteX647" fmla="*/ 3701497 w 4645034"/>
              <a:gd name="connsiteY647" fmla="*/ 1420128 h 2236251"/>
              <a:gd name="connsiteX648" fmla="*/ 3706829 w 4645034"/>
              <a:gd name="connsiteY648" fmla="*/ 1418263 h 2236251"/>
              <a:gd name="connsiteX649" fmla="*/ 4452269 w 4645034"/>
              <a:gd name="connsiteY649" fmla="*/ 1403500 h 2236251"/>
              <a:gd name="connsiteX650" fmla="*/ 4456456 w 4645034"/>
              <a:gd name="connsiteY650" fmla="*/ 1404083 h 2236251"/>
              <a:gd name="connsiteX651" fmla="*/ 4457372 w 4645034"/>
              <a:gd name="connsiteY651" fmla="*/ 1417515 h 2236251"/>
              <a:gd name="connsiteX652" fmla="*/ 4462777 w 4645034"/>
              <a:gd name="connsiteY652" fmla="*/ 1423454 h 2236251"/>
              <a:gd name="connsiteX653" fmla="*/ 4469170 w 4645034"/>
              <a:gd name="connsiteY653" fmla="*/ 1426736 h 2236251"/>
              <a:gd name="connsiteX654" fmla="*/ 4466819 w 4645034"/>
              <a:gd name="connsiteY654" fmla="*/ 1433272 h 2236251"/>
              <a:gd name="connsiteX655" fmla="*/ 4459183 w 4645034"/>
              <a:gd name="connsiteY655" fmla="*/ 1432118 h 2236251"/>
              <a:gd name="connsiteX656" fmla="*/ 4453659 w 4645034"/>
              <a:gd name="connsiteY656" fmla="*/ 1427217 h 2236251"/>
              <a:gd name="connsiteX657" fmla="*/ 4448035 w 4645034"/>
              <a:gd name="connsiteY657" fmla="*/ 1420256 h 2236251"/>
              <a:gd name="connsiteX658" fmla="*/ 4448026 w 4645034"/>
              <a:gd name="connsiteY658" fmla="*/ 1412567 h 2236251"/>
              <a:gd name="connsiteX659" fmla="*/ 2925093 w 4645034"/>
              <a:gd name="connsiteY659" fmla="*/ 1394250 h 2236251"/>
              <a:gd name="connsiteX660" fmla="*/ 2932438 w 4645034"/>
              <a:gd name="connsiteY660" fmla="*/ 1396141 h 2236251"/>
              <a:gd name="connsiteX661" fmla="*/ 2932438 w 4645034"/>
              <a:gd name="connsiteY661" fmla="*/ 1403029 h 2236251"/>
              <a:gd name="connsiteX662" fmla="*/ 2929279 w 4645034"/>
              <a:gd name="connsiteY662" fmla="*/ 1406880 h 2236251"/>
              <a:gd name="connsiteX663" fmla="*/ 2922931 w 4645034"/>
              <a:gd name="connsiteY663" fmla="*/ 1403744 h 2236251"/>
              <a:gd name="connsiteX664" fmla="*/ 2922050 w 4645034"/>
              <a:gd name="connsiteY664" fmla="*/ 1399707 h 2236251"/>
              <a:gd name="connsiteX665" fmla="*/ 4420320 w 4645034"/>
              <a:gd name="connsiteY665" fmla="*/ 1382225 h 2236251"/>
              <a:gd name="connsiteX666" fmla="*/ 4425008 w 4645034"/>
              <a:gd name="connsiteY666" fmla="*/ 1388739 h 2236251"/>
              <a:gd name="connsiteX667" fmla="*/ 4424655 w 4645034"/>
              <a:gd name="connsiteY667" fmla="*/ 1396677 h 2236251"/>
              <a:gd name="connsiteX668" fmla="*/ 4420893 w 4645034"/>
              <a:gd name="connsiteY668" fmla="*/ 1402031 h 2236251"/>
              <a:gd name="connsiteX669" fmla="*/ 4417015 w 4645034"/>
              <a:gd name="connsiteY669" fmla="*/ 1408335 h 2236251"/>
              <a:gd name="connsiteX670" fmla="*/ 4410329 w 4645034"/>
              <a:gd name="connsiteY670" fmla="*/ 1414960 h 2236251"/>
              <a:gd name="connsiteX671" fmla="*/ 4400484 w 4645034"/>
              <a:gd name="connsiteY671" fmla="*/ 1417733 h 2236251"/>
              <a:gd name="connsiteX672" fmla="*/ 4395931 w 4645034"/>
              <a:gd name="connsiteY672" fmla="*/ 1420870 h 2236251"/>
              <a:gd name="connsiteX673" fmla="*/ 4392066 w 4645034"/>
              <a:gd name="connsiteY673" fmla="*/ 1425058 h 2236251"/>
              <a:gd name="connsiteX674" fmla="*/ 4387627 w 4645034"/>
              <a:gd name="connsiteY674" fmla="*/ 1424723 h 2236251"/>
              <a:gd name="connsiteX675" fmla="*/ 4382574 w 4645034"/>
              <a:gd name="connsiteY675" fmla="*/ 1417485 h 2236251"/>
              <a:gd name="connsiteX676" fmla="*/ 4376256 w 4645034"/>
              <a:gd name="connsiteY676" fmla="*/ 1417134 h 2236251"/>
              <a:gd name="connsiteX677" fmla="*/ 4371657 w 4645034"/>
              <a:gd name="connsiteY677" fmla="*/ 1412962 h 2236251"/>
              <a:gd name="connsiteX678" fmla="*/ 4377609 w 4645034"/>
              <a:gd name="connsiteY678" fmla="*/ 1411911 h 2236251"/>
              <a:gd name="connsiteX679" fmla="*/ 4382668 w 4645034"/>
              <a:gd name="connsiteY679" fmla="*/ 1411911 h 2236251"/>
              <a:gd name="connsiteX680" fmla="*/ 4386795 w 4645034"/>
              <a:gd name="connsiteY680" fmla="*/ 1408773 h 2236251"/>
              <a:gd name="connsiteX681" fmla="*/ 4395193 w 4645034"/>
              <a:gd name="connsiteY681" fmla="*/ 1409824 h 2236251"/>
              <a:gd name="connsiteX682" fmla="*/ 4401400 w 4645034"/>
              <a:gd name="connsiteY682" fmla="*/ 1407387 h 2236251"/>
              <a:gd name="connsiteX683" fmla="*/ 4409388 w 4645034"/>
              <a:gd name="connsiteY683" fmla="*/ 1399931 h 2236251"/>
              <a:gd name="connsiteX684" fmla="*/ 4416694 w 4645034"/>
              <a:gd name="connsiteY684" fmla="*/ 1392374 h 2236251"/>
              <a:gd name="connsiteX685" fmla="*/ 4418909 w 4645034"/>
              <a:gd name="connsiteY685" fmla="*/ 1386504 h 2236251"/>
              <a:gd name="connsiteX686" fmla="*/ 4082392 w 4645034"/>
              <a:gd name="connsiteY686" fmla="*/ 1357614 h 2236251"/>
              <a:gd name="connsiteX687" fmla="*/ 4088807 w 4645034"/>
              <a:gd name="connsiteY687" fmla="*/ 1363631 h 2236251"/>
              <a:gd name="connsiteX688" fmla="*/ 4083165 w 4645034"/>
              <a:gd name="connsiteY688" fmla="*/ 1370790 h 2236251"/>
              <a:gd name="connsiteX689" fmla="*/ 4076132 w 4645034"/>
              <a:gd name="connsiteY689" fmla="*/ 1374973 h 2236251"/>
              <a:gd name="connsiteX690" fmla="*/ 4068178 w 4645034"/>
              <a:gd name="connsiteY690" fmla="*/ 1374526 h 2236251"/>
              <a:gd name="connsiteX691" fmla="*/ 4066141 w 4645034"/>
              <a:gd name="connsiteY691" fmla="*/ 1369097 h 2236251"/>
              <a:gd name="connsiteX692" fmla="*/ 4055817 w 4645034"/>
              <a:gd name="connsiteY692" fmla="*/ 1370031 h 2236251"/>
              <a:gd name="connsiteX693" fmla="*/ 4050643 w 4645034"/>
              <a:gd name="connsiteY693" fmla="*/ 1363943 h 2236251"/>
              <a:gd name="connsiteX694" fmla="*/ 4052467 w 4645034"/>
              <a:gd name="connsiteY694" fmla="*/ 1358833 h 2236251"/>
              <a:gd name="connsiteX695" fmla="*/ 4060733 w 4645034"/>
              <a:gd name="connsiteY695" fmla="*/ 1357899 h 2236251"/>
              <a:gd name="connsiteX696" fmla="*/ 4068490 w 4645034"/>
              <a:gd name="connsiteY696" fmla="*/ 1362543 h 2236251"/>
              <a:gd name="connsiteX697" fmla="*/ 4075976 w 4645034"/>
              <a:gd name="connsiteY697" fmla="*/ 1363631 h 2236251"/>
              <a:gd name="connsiteX698" fmla="*/ 4082392 w 4645034"/>
              <a:gd name="connsiteY698" fmla="*/ 1357614 h 2236251"/>
              <a:gd name="connsiteX699" fmla="*/ 4400078 w 4645034"/>
              <a:gd name="connsiteY699" fmla="*/ 1356306 h 2236251"/>
              <a:gd name="connsiteX700" fmla="*/ 4405986 w 4645034"/>
              <a:gd name="connsiteY700" fmla="*/ 1357617 h 2236251"/>
              <a:gd name="connsiteX701" fmla="*/ 4412201 w 4645034"/>
              <a:gd name="connsiteY701" fmla="*/ 1360857 h 2236251"/>
              <a:gd name="connsiteX702" fmla="*/ 4422751 w 4645034"/>
              <a:gd name="connsiteY702" fmla="*/ 1369480 h 2236251"/>
              <a:gd name="connsiteX703" fmla="*/ 4435049 w 4645034"/>
              <a:gd name="connsiteY703" fmla="*/ 1376835 h 2236251"/>
              <a:gd name="connsiteX704" fmla="*/ 4439266 w 4645034"/>
              <a:gd name="connsiteY704" fmla="*/ 1391529 h 2236251"/>
              <a:gd name="connsiteX705" fmla="*/ 4431978 w 4645034"/>
              <a:gd name="connsiteY705" fmla="*/ 1391178 h 2236251"/>
              <a:gd name="connsiteX706" fmla="*/ 4429158 w 4645034"/>
              <a:gd name="connsiteY706" fmla="*/ 1381300 h 2236251"/>
              <a:gd name="connsiteX707" fmla="*/ 4422575 w 4645034"/>
              <a:gd name="connsiteY707" fmla="*/ 1374529 h 2236251"/>
              <a:gd name="connsiteX708" fmla="*/ 4415876 w 4645034"/>
              <a:gd name="connsiteY708" fmla="*/ 1368926 h 2236251"/>
              <a:gd name="connsiteX709" fmla="*/ 4407766 w 4645034"/>
              <a:gd name="connsiteY709" fmla="*/ 1363673 h 2236251"/>
              <a:gd name="connsiteX710" fmla="*/ 4399035 w 4645034"/>
              <a:gd name="connsiteY710" fmla="*/ 1360348 h 2236251"/>
              <a:gd name="connsiteX711" fmla="*/ 4126852 w 4645034"/>
              <a:gd name="connsiteY711" fmla="*/ 1321231 h 2236251"/>
              <a:gd name="connsiteX712" fmla="*/ 4136255 w 4645034"/>
              <a:gd name="connsiteY712" fmla="*/ 1321331 h 2236251"/>
              <a:gd name="connsiteX713" fmla="*/ 4138001 w 4645034"/>
              <a:gd name="connsiteY713" fmla="*/ 1330640 h 2236251"/>
              <a:gd name="connsiteX714" fmla="*/ 4142815 w 4645034"/>
              <a:gd name="connsiteY714" fmla="*/ 1337636 h 2236251"/>
              <a:gd name="connsiteX715" fmla="*/ 4145518 w 4645034"/>
              <a:gd name="connsiteY715" fmla="*/ 1341804 h 2236251"/>
              <a:gd name="connsiteX716" fmla="*/ 4143406 w 4645034"/>
              <a:gd name="connsiteY716" fmla="*/ 1350430 h 2236251"/>
              <a:gd name="connsiteX717" fmla="*/ 4143772 w 4645034"/>
              <a:gd name="connsiteY717" fmla="*/ 1355680 h 2236251"/>
              <a:gd name="connsiteX718" fmla="*/ 4150445 w 4645034"/>
              <a:gd name="connsiteY718" fmla="*/ 1362318 h 2236251"/>
              <a:gd name="connsiteX719" fmla="*/ 4155723 w 4645034"/>
              <a:gd name="connsiteY719" fmla="*/ 1368042 h 2236251"/>
              <a:gd name="connsiteX720" fmla="*/ 4162185 w 4645034"/>
              <a:gd name="connsiteY720" fmla="*/ 1373990 h 2236251"/>
              <a:gd name="connsiteX721" fmla="*/ 4166169 w 4645034"/>
              <a:gd name="connsiteY721" fmla="*/ 1369439 h 2236251"/>
              <a:gd name="connsiteX722" fmla="*/ 4170026 w 4645034"/>
              <a:gd name="connsiteY722" fmla="*/ 1360463 h 2236251"/>
              <a:gd name="connsiteX723" fmla="*/ 4175206 w 4645034"/>
              <a:gd name="connsiteY723" fmla="*/ 1358483 h 2236251"/>
              <a:gd name="connsiteX724" fmla="*/ 4184609 w 4645034"/>
              <a:gd name="connsiteY724" fmla="*/ 1353933 h 2236251"/>
              <a:gd name="connsiteX725" fmla="*/ 4192338 w 4645034"/>
              <a:gd name="connsiteY725" fmla="*/ 1349391 h 2236251"/>
              <a:gd name="connsiteX726" fmla="*/ 4197968 w 4645034"/>
              <a:gd name="connsiteY726" fmla="*/ 1344840 h 2236251"/>
              <a:gd name="connsiteX727" fmla="*/ 4203261 w 4645034"/>
              <a:gd name="connsiteY727" fmla="*/ 1338884 h 2236251"/>
              <a:gd name="connsiteX728" fmla="*/ 4213016 w 4645034"/>
              <a:gd name="connsiteY728" fmla="*/ 1338884 h 2236251"/>
              <a:gd name="connsiteX729" fmla="*/ 4216184 w 4645034"/>
              <a:gd name="connsiteY729" fmla="*/ 1342386 h 2236251"/>
              <a:gd name="connsiteX730" fmla="*/ 4221125 w 4645034"/>
              <a:gd name="connsiteY730" fmla="*/ 1347993 h 2236251"/>
              <a:gd name="connsiteX731" fmla="*/ 4230176 w 4645034"/>
              <a:gd name="connsiteY731" fmla="*/ 1352078 h 2236251"/>
              <a:gd name="connsiteX732" fmla="*/ 4239481 w 4645034"/>
              <a:gd name="connsiteY732" fmla="*/ 1354116 h 2236251"/>
              <a:gd name="connsiteX733" fmla="*/ 4248631 w 4645034"/>
              <a:gd name="connsiteY733" fmla="*/ 1359357 h 2236251"/>
              <a:gd name="connsiteX734" fmla="*/ 4263440 w 4645034"/>
              <a:gd name="connsiteY734" fmla="*/ 1362859 h 2236251"/>
              <a:gd name="connsiteX735" fmla="*/ 4273308 w 4645034"/>
              <a:gd name="connsiteY735" fmla="*/ 1367642 h 2236251"/>
              <a:gd name="connsiteX736" fmla="*/ 4292931 w 4645034"/>
              <a:gd name="connsiteY736" fmla="*/ 1373133 h 2236251"/>
              <a:gd name="connsiteX737" fmla="*/ 4305628 w 4645034"/>
              <a:gd name="connsiteY737" fmla="*/ 1382692 h 2236251"/>
              <a:gd name="connsiteX738" fmla="*/ 4320550 w 4645034"/>
              <a:gd name="connsiteY738" fmla="*/ 1394014 h 2236251"/>
              <a:gd name="connsiteX739" fmla="*/ 4333951 w 4645034"/>
              <a:gd name="connsiteY739" fmla="*/ 1399962 h 2236251"/>
              <a:gd name="connsiteX740" fmla="*/ 4342763 w 4645034"/>
              <a:gd name="connsiteY740" fmla="*/ 1403680 h 2236251"/>
              <a:gd name="connsiteX741" fmla="*/ 4349816 w 4645034"/>
              <a:gd name="connsiteY741" fmla="*/ 1415443 h 2236251"/>
              <a:gd name="connsiteX742" fmla="*/ 4353349 w 4645034"/>
              <a:gd name="connsiteY742" fmla="*/ 1423962 h 2236251"/>
              <a:gd name="connsiteX743" fmla="*/ 4345367 w 4645034"/>
              <a:gd name="connsiteY743" fmla="*/ 1427706 h 2236251"/>
              <a:gd name="connsiteX744" fmla="*/ 4342693 w 4645034"/>
              <a:gd name="connsiteY744" fmla="*/ 1433404 h 2236251"/>
              <a:gd name="connsiteX745" fmla="*/ 4346339 w 4645034"/>
              <a:gd name="connsiteY745" fmla="*/ 1440874 h 2236251"/>
              <a:gd name="connsiteX746" fmla="*/ 4356446 w 4645034"/>
              <a:gd name="connsiteY746" fmla="*/ 1446598 h 2236251"/>
              <a:gd name="connsiteX747" fmla="*/ 4356784 w 4645034"/>
              <a:gd name="connsiteY747" fmla="*/ 1454185 h 2236251"/>
              <a:gd name="connsiteX748" fmla="*/ 4356784 w 4645034"/>
              <a:gd name="connsiteY748" fmla="*/ 1462096 h 2236251"/>
              <a:gd name="connsiteX749" fmla="*/ 4362175 w 4645034"/>
              <a:gd name="connsiteY749" fmla="*/ 1468485 h 2236251"/>
              <a:gd name="connsiteX750" fmla="*/ 4372747 w 4645034"/>
              <a:gd name="connsiteY750" fmla="*/ 1473019 h 2236251"/>
              <a:gd name="connsiteX751" fmla="*/ 4381798 w 4645034"/>
              <a:gd name="connsiteY751" fmla="*/ 1474076 h 2236251"/>
              <a:gd name="connsiteX752" fmla="*/ 4389161 w 4645034"/>
              <a:gd name="connsiteY752" fmla="*/ 1481030 h 2236251"/>
              <a:gd name="connsiteX753" fmla="*/ 4397973 w 4645034"/>
              <a:gd name="connsiteY753" fmla="*/ 1488035 h 2236251"/>
              <a:gd name="connsiteX754" fmla="*/ 4402534 w 4645034"/>
              <a:gd name="connsiteY754" fmla="*/ 1496379 h 2236251"/>
              <a:gd name="connsiteX755" fmla="*/ 4401126 w 4645034"/>
              <a:gd name="connsiteY755" fmla="*/ 1500921 h 2236251"/>
              <a:gd name="connsiteX756" fmla="*/ 4388781 w 4645034"/>
              <a:gd name="connsiteY756" fmla="*/ 1496146 h 2236251"/>
              <a:gd name="connsiteX757" fmla="*/ 4381855 w 4645034"/>
              <a:gd name="connsiteY757" fmla="*/ 1493475 h 2236251"/>
              <a:gd name="connsiteX758" fmla="*/ 4366947 w 4645034"/>
              <a:gd name="connsiteY758" fmla="*/ 1493126 h 2236251"/>
              <a:gd name="connsiteX759" fmla="*/ 4354250 w 4645034"/>
              <a:gd name="connsiteY759" fmla="*/ 1488925 h 2236251"/>
              <a:gd name="connsiteX760" fmla="*/ 4348028 w 4645034"/>
              <a:gd name="connsiteY760" fmla="*/ 1483326 h 2236251"/>
              <a:gd name="connsiteX761" fmla="*/ 4344509 w 4645034"/>
              <a:gd name="connsiteY761" fmla="*/ 1479017 h 2236251"/>
              <a:gd name="connsiteX762" fmla="*/ 4340990 w 4645034"/>
              <a:gd name="connsiteY762" fmla="*/ 1468860 h 2236251"/>
              <a:gd name="connsiteX763" fmla="*/ 4336049 w 4645034"/>
              <a:gd name="connsiteY763" fmla="*/ 1460224 h 2236251"/>
              <a:gd name="connsiteX764" fmla="*/ 4329362 w 4645034"/>
              <a:gd name="connsiteY764" fmla="*/ 1453927 h 2236251"/>
              <a:gd name="connsiteX765" fmla="*/ 4317017 w 4645034"/>
              <a:gd name="connsiteY765" fmla="*/ 1445633 h 2236251"/>
              <a:gd name="connsiteX766" fmla="*/ 4307881 w 4645034"/>
              <a:gd name="connsiteY766" fmla="*/ 1440059 h 2236251"/>
              <a:gd name="connsiteX767" fmla="*/ 4298956 w 4645034"/>
              <a:gd name="connsiteY767" fmla="*/ 1440059 h 2236251"/>
              <a:gd name="connsiteX768" fmla="*/ 4291312 w 4645034"/>
              <a:gd name="connsiteY768" fmla="*/ 1450084 h 2236251"/>
              <a:gd name="connsiteX769" fmla="*/ 4289201 w 4645034"/>
              <a:gd name="connsiteY769" fmla="*/ 1454276 h 2236251"/>
              <a:gd name="connsiteX770" fmla="*/ 4283204 w 4645034"/>
              <a:gd name="connsiteY770" fmla="*/ 1462196 h 2236251"/>
              <a:gd name="connsiteX771" fmla="*/ 4272998 w 4645034"/>
              <a:gd name="connsiteY771" fmla="*/ 1469184 h 2236251"/>
              <a:gd name="connsiteX772" fmla="*/ 4258668 w 4645034"/>
              <a:gd name="connsiteY772" fmla="*/ 1464284 h 2236251"/>
              <a:gd name="connsiteX773" fmla="*/ 4252319 w 4645034"/>
              <a:gd name="connsiteY773" fmla="*/ 1463236 h 2236251"/>
              <a:gd name="connsiteX774" fmla="*/ 4245281 w 4645034"/>
              <a:gd name="connsiteY774" fmla="*/ 1463585 h 2236251"/>
              <a:gd name="connsiteX775" fmla="*/ 4241410 w 4645034"/>
              <a:gd name="connsiteY775" fmla="*/ 1457995 h 2236251"/>
              <a:gd name="connsiteX776" fmla="*/ 4233893 w 4645034"/>
              <a:gd name="connsiteY776" fmla="*/ 1452271 h 2236251"/>
              <a:gd name="connsiteX777" fmla="*/ 4227544 w 4645034"/>
              <a:gd name="connsiteY777" fmla="*/ 1449476 h 2236251"/>
              <a:gd name="connsiteX778" fmla="*/ 4216353 w 4645034"/>
              <a:gd name="connsiteY778" fmla="*/ 1450175 h 2236251"/>
              <a:gd name="connsiteX779" fmla="*/ 4208033 w 4645034"/>
              <a:gd name="connsiteY779" fmla="*/ 1451207 h 2236251"/>
              <a:gd name="connsiteX780" fmla="*/ 4205584 w 4645034"/>
              <a:gd name="connsiteY780" fmla="*/ 1447122 h 2236251"/>
              <a:gd name="connsiteX781" fmla="*/ 4198194 w 4645034"/>
              <a:gd name="connsiteY781" fmla="*/ 1447471 h 2236251"/>
              <a:gd name="connsiteX782" fmla="*/ 4200995 w 4645034"/>
              <a:gd name="connsiteY782" fmla="*/ 1441548 h 2236251"/>
              <a:gd name="connsiteX783" fmla="*/ 4206640 w 4645034"/>
              <a:gd name="connsiteY783" fmla="*/ 1440151 h 2236251"/>
              <a:gd name="connsiteX784" fmla="*/ 4212031 w 4645034"/>
              <a:gd name="connsiteY784" fmla="*/ 1435975 h 2236251"/>
              <a:gd name="connsiteX785" fmla="*/ 4217071 w 4645034"/>
              <a:gd name="connsiteY785" fmla="*/ 1431541 h 2236251"/>
              <a:gd name="connsiteX786" fmla="*/ 4217057 w 4645034"/>
              <a:gd name="connsiteY786" fmla="*/ 1421899 h 2236251"/>
              <a:gd name="connsiteX787" fmla="*/ 4211060 w 4645034"/>
              <a:gd name="connsiteY787" fmla="*/ 1411043 h 2236251"/>
              <a:gd name="connsiteX788" fmla="*/ 4206471 w 4645034"/>
              <a:gd name="connsiteY788" fmla="*/ 1404046 h 2236251"/>
              <a:gd name="connsiteX789" fmla="*/ 4197194 w 4645034"/>
              <a:gd name="connsiteY789" fmla="*/ 1396934 h 2236251"/>
              <a:gd name="connsiteX790" fmla="*/ 4179556 w 4645034"/>
              <a:gd name="connsiteY790" fmla="*/ 1393082 h 2236251"/>
              <a:gd name="connsiteX791" fmla="*/ 4175333 w 4645034"/>
              <a:gd name="connsiteY791" fmla="*/ 1387724 h 2236251"/>
              <a:gd name="connsiteX792" fmla="*/ 4168745 w 4645034"/>
              <a:gd name="connsiteY792" fmla="*/ 1384688 h 2236251"/>
              <a:gd name="connsiteX793" fmla="*/ 4157863 w 4645034"/>
              <a:gd name="connsiteY793" fmla="*/ 1378416 h 2236251"/>
              <a:gd name="connsiteX794" fmla="*/ 4147756 w 4645034"/>
              <a:gd name="connsiteY794" fmla="*/ 1373632 h 2236251"/>
              <a:gd name="connsiteX795" fmla="*/ 4137184 w 4645034"/>
              <a:gd name="connsiteY795" fmla="*/ 1373632 h 2236251"/>
              <a:gd name="connsiteX796" fmla="*/ 4129203 w 4645034"/>
              <a:gd name="connsiteY796" fmla="*/ 1374680 h 2236251"/>
              <a:gd name="connsiteX797" fmla="*/ 4122037 w 4645034"/>
              <a:gd name="connsiteY797" fmla="*/ 1369414 h 2236251"/>
              <a:gd name="connsiteX798" fmla="*/ 4122037 w 4645034"/>
              <a:gd name="connsiteY798" fmla="*/ 1362776 h 2236251"/>
              <a:gd name="connsiteX799" fmla="*/ 4129442 w 4645034"/>
              <a:gd name="connsiteY799" fmla="*/ 1358001 h 2236251"/>
              <a:gd name="connsiteX800" fmla="*/ 4132257 w 4645034"/>
              <a:gd name="connsiteY800" fmla="*/ 1351712 h 2236251"/>
              <a:gd name="connsiteX801" fmla="*/ 4128386 w 4645034"/>
              <a:gd name="connsiteY801" fmla="*/ 1347186 h 2236251"/>
              <a:gd name="connsiteX802" fmla="*/ 4119926 w 4645034"/>
              <a:gd name="connsiteY802" fmla="*/ 1342985 h 2236251"/>
              <a:gd name="connsiteX803" fmla="*/ 4106440 w 4645034"/>
              <a:gd name="connsiteY803" fmla="*/ 1339017 h 2236251"/>
              <a:gd name="connsiteX804" fmla="*/ 4098473 w 4645034"/>
              <a:gd name="connsiteY804" fmla="*/ 1334699 h 2236251"/>
              <a:gd name="connsiteX805" fmla="*/ 4099233 w 4645034"/>
              <a:gd name="connsiteY805" fmla="*/ 1329691 h 2236251"/>
              <a:gd name="connsiteX806" fmla="*/ 4103245 w 4645034"/>
              <a:gd name="connsiteY806" fmla="*/ 1330124 h 2236251"/>
              <a:gd name="connsiteX807" fmla="*/ 4113113 w 4645034"/>
              <a:gd name="connsiteY807" fmla="*/ 1328743 h 2236251"/>
              <a:gd name="connsiteX808" fmla="*/ 4116294 w 4645034"/>
              <a:gd name="connsiteY808" fmla="*/ 1321331 h 2236251"/>
              <a:gd name="connsiteX809" fmla="*/ 2161608 w 4645034"/>
              <a:gd name="connsiteY809" fmla="*/ 1292323 h 2236251"/>
              <a:gd name="connsiteX810" fmla="*/ 2161147 w 4645034"/>
              <a:gd name="connsiteY810" fmla="*/ 1297288 h 2236251"/>
              <a:gd name="connsiteX811" fmla="*/ 2155534 w 4645034"/>
              <a:gd name="connsiteY811" fmla="*/ 1302190 h 2236251"/>
              <a:gd name="connsiteX812" fmla="*/ 2150863 w 4645034"/>
              <a:gd name="connsiteY812" fmla="*/ 1297653 h 2236251"/>
              <a:gd name="connsiteX813" fmla="*/ 2153263 w 4645034"/>
              <a:gd name="connsiteY813" fmla="*/ 1294206 h 2236251"/>
              <a:gd name="connsiteX814" fmla="*/ 3996131 w 4645034"/>
              <a:gd name="connsiteY814" fmla="*/ 1284847 h 2236251"/>
              <a:gd name="connsiteX815" fmla="*/ 4007003 w 4645034"/>
              <a:gd name="connsiteY815" fmla="*/ 1284904 h 2236251"/>
              <a:gd name="connsiteX816" fmla="*/ 4006218 w 4645034"/>
              <a:gd name="connsiteY816" fmla="*/ 1293397 h 2236251"/>
              <a:gd name="connsiteX817" fmla="*/ 3999793 w 4645034"/>
              <a:gd name="connsiteY817" fmla="*/ 1301625 h 2236251"/>
              <a:gd name="connsiteX818" fmla="*/ 3995095 w 4645034"/>
              <a:gd name="connsiteY818" fmla="*/ 1308144 h 2236251"/>
              <a:gd name="connsiteX819" fmla="*/ 3984766 w 4645034"/>
              <a:gd name="connsiteY819" fmla="*/ 1311414 h 2236251"/>
              <a:gd name="connsiteX820" fmla="*/ 3975990 w 4645034"/>
              <a:gd name="connsiteY820" fmla="*/ 1310169 h 2236251"/>
              <a:gd name="connsiteX821" fmla="*/ 3970506 w 4645034"/>
              <a:gd name="connsiteY821" fmla="*/ 1306276 h 2236251"/>
              <a:gd name="connsiteX822" fmla="*/ 3964393 w 4645034"/>
              <a:gd name="connsiteY822" fmla="*/ 1303786 h 2236251"/>
              <a:gd name="connsiteX823" fmla="*/ 3957968 w 4645034"/>
              <a:gd name="connsiteY823" fmla="*/ 1303006 h 2236251"/>
              <a:gd name="connsiteX824" fmla="*/ 3944493 w 4645034"/>
              <a:gd name="connsiteY824" fmla="*/ 1302694 h 2236251"/>
              <a:gd name="connsiteX825" fmla="*/ 3933697 w 4645034"/>
              <a:gd name="connsiteY825" fmla="*/ 1306276 h 2236251"/>
              <a:gd name="connsiteX826" fmla="*/ 3929486 w 4645034"/>
              <a:gd name="connsiteY826" fmla="*/ 1314623 h 2236251"/>
              <a:gd name="connsiteX827" fmla="*/ 3929486 w 4645034"/>
              <a:gd name="connsiteY827" fmla="*/ 1324429 h 2236251"/>
              <a:gd name="connsiteX828" fmla="*/ 3938243 w 4645034"/>
              <a:gd name="connsiteY828" fmla="*/ 1333590 h 2236251"/>
              <a:gd name="connsiteX829" fmla="*/ 3944787 w 4645034"/>
              <a:gd name="connsiteY829" fmla="*/ 1336391 h 2236251"/>
              <a:gd name="connsiteX830" fmla="*/ 3961966 w 4645034"/>
              <a:gd name="connsiteY830" fmla="*/ 1329567 h 2236251"/>
              <a:gd name="connsiteX831" fmla="*/ 3974622 w 4645034"/>
              <a:gd name="connsiteY831" fmla="*/ 1327694 h 2236251"/>
              <a:gd name="connsiteX832" fmla="*/ 3977442 w 4645034"/>
              <a:gd name="connsiteY832" fmla="*/ 1334077 h 2236251"/>
              <a:gd name="connsiteX833" fmla="*/ 3971996 w 4645034"/>
              <a:gd name="connsiteY833" fmla="*/ 1336391 h 2236251"/>
              <a:gd name="connsiteX834" fmla="*/ 3964005 w 4645034"/>
              <a:gd name="connsiteY834" fmla="*/ 1341060 h 2236251"/>
              <a:gd name="connsiteX835" fmla="*/ 3957892 w 4645034"/>
              <a:gd name="connsiteY835" fmla="*/ 1347131 h 2236251"/>
              <a:gd name="connsiteX836" fmla="*/ 3957419 w 4645034"/>
              <a:gd name="connsiteY836" fmla="*/ 1359716 h 2236251"/>
              <a:gd name="connsiteX837" fmla="*/ 3962572 w 4645034"/>
              <a:gd name="connsiteY837" fmla="*/ 1367169 h 2236251"/>
              <a:gd name="connsiteX838" fmla="*/ 3965552 w 4645034"/>
              <a:gd name="connsiteY838" fmla="*/ 1375555 h 2236251"/>
              <a:gd name="connsiteX839" fmla="*/ 3965552 w 4645034"/>
              <a:gd name="connsiteY839" fmla="*/ 1386583 h 2236251"/>
              <a:gd name="connsiteX840" fmla="*/ 3961479 w 4645034"/>
              <a:gd name="connsiteY840" fmla="*/ 1389854 h 2236251"/>
              <a:gd name="connsiteX841" fmla="*/ 3953033 w 4645034"/>
              <a:gd name="connsiteY841" fmla="*/ 1385186 h 2236251"/>
              <a:gd name="connsiteX842" fmla="*/ 3946452 w 4645034"/>
              <a:gd name="connsiteY842" fmla="*/ 1378978 h 2236251"/>
              <a:gd name="connsiteX843" fmla="*/ 3946452 w 4645034"/>
              <a:gd name="connsiteY843" fmla="*/ 1367327 h 2236251"/>
              <a:gd name="connsiteX844" fmla="*/ 3942847 w 4645034"/>
              <a:gd name="connsiteY844" fmla="*/ 1360163 h 2236251"/>
              <a:gd name="connsiteX845" fmla="*/ 3936947 w 4645034"/>
              <a:gd name="connsiteY845" fmla="*/ 1362014 h 2236251"/>
              <a:gd name="connsiteX846" fmla="*/ 3927234 w 4645034"/>
              <a:gd name="connsiteY846" fmla="*/ 1368397 h 2236251"/>
              <a:gd name="connsiteX847" fmla="*/ 3923472 w 4645034"/>
              <a:gd name="connsiteY847" fmla="*/ 1376296 h 2236251"/>
              <a:gd name="connsiteX848" fmla="*/ 3925351 w 4645034"/>
              <a:gd name="connsiteY848" fmla="*/ 1384682 h 2236251"/>
              <a:gd name="connsiteX849" fmla="*/ 3929585 w 4645034"/>
              <a:gd name="connsiteY849" fmla="*/ 1396509 h 2236251"/>
              <a:gd name="connsiteX850" fmla="*/ 3925824 w 4645034"/>
              <a:gd name="connsiteY850" fmla="*/ 1405670 h 2236251"/>
              <a:gd name="connsiteX851" fmla="*/ 3916106 w 4645034"/>
              <a:gd name="connsiteY851" fmla="*/ 1407073 h 2236251"/>
              <a:gd name="connsiteX852" fmla="*/ 3912344 w 4645034"/>
              <a:gd name="connsiteY852" fmla="*/ 1400226 h 2236251"/>
              <a:gd name="connsiteX853" fmla="*/ 3915637 w 4645034"/>
              <a:gd name="connsiteY853" fmla="*/ 1390884 h 2236251"/>
              <a:gd name="connsiteX854" fmla="*/ 3913754 w 4645034"/>
              <a:gd name="connsiteY854" fmla="*/ 1382967 h 2236251"/>
              <a:gd name="connsiteX855" fmla="*/ 3909529 w 4645034"/>
              <a:gd name="connsiteY855" fmla="*/ 1377852 h 2236251"/>
              <a:gd name="connsiteX856" fmla="*/ 3904807 w 4645034"/>
              <a:gd name="connsiteY856" fmla="*/ 1365403 h 2236251"/>
              <a:gd name="connsiteX857" fmla="*/ 3910802 w 4645034"/>
              <a:gd name="connsiteY857" fmla="*/ 1355127 h 2236251"/>
              <a:gd name="connsiteX858" fmla="*/ 3919720 w 4645034"/>
              <a:gd name="connsiteY858" fmla="*/ 1345502 h 2236251"/>
              <a:gd name="connsiteX859" fmla="*/ 3921130 w 4645034"/>
              <a:gd name="connsiteY859" fmla="*/ 1339272 h 2236251"/>
              <a:gd name="connsiteX860" fmla="*/ 3920193 w 4645034"/>
              <a:gd name="connsiteY860" fmla="*/ 1331802 h 2236251"/>
              <a:gd name="connsiteX861" fmla="*/ 3920179 w 4645034"/>
              <a:gd name="connsiteY861" fmla="*/ 1319195 h 2236251"/>
              <a:gd name="connsiteX862" fmla="*/ 3920553 w 4645034"/>
              <a:gd name="connsiteY862" fmla="*/ 1307838 h 2236251"/>
              <a:gd name="connsiteX863" fmla="*/ 3923307 w 4645034"/>
              <a:gd name="connsiteY863" fmla="*/ 1300850 h 2236251"/>
              <a:gd name="connsiteX864" fmla="*/ 3938295 w 4645034"/>
              <a:gd name="connsiteY864" fmla="*/ 1295248 h 2236251"/>
              <a:gd name="connsiteX865" fmla="*/ 3949863 w 4645034"/>
              <a:gd name="connsiteY865" fmla="*/ 1294314 h 2236251"/>
              <a:gd name="connsiteX866" fmla="*/ 3956852 w 4645034"/>
              <a:gd name="connsiteY866" fmla="*/ 1294936 h 2236251"/>
              <a:gd name="connsiteX867" fmla="*/ 3972100 w 4645034"/>
              <a:gd name="connsiteY867" fmla="*/ 1295406 h 2236251"/>
              <a:gd name="connsiteX868" fmla="*/ 3978559 w 4645034"/>
              <a:gd name="connsiteY868" fmla="*/ 1299899 h 2236251"/>
              <a:gd name="connsiteX869" fmla="*/ 3984709 w 4645034"/>
              <a:gd name="connsiteY869" fmla="*/ 1298965 h 2236251"/>
              <a:gd name="connsiteX870" fmla="*/ 3992369 w 4645034"/>
              <a:gd name="connsiteY870" fmla="*/ 1293380 h 2236251"/>
              <a:gd name="connsiteX871" fmla="*/ 2174853 w 4645034"/>
              <a:gd name="connsiteY871" fmla="*/ 1275827 h 2236251"/>
              <a:gd name="connsiteX872" fmla="*/ 2178479 w 4645034"/>
              <a:gd name="connsiteY872" fmla="*/ 1276447 h 2236251"/>
              <a:gd name="connsiteX873" fmla="*/ 2179891 w 4645034"/>
              <a:gd name="connsiteY873" fmla="*/ 1280053 h 2236251"/>
              <a:gd name="connsiteX874" fmla="*/ 2174914 w 4645034"/>
              <a:gd name="connsiteY874" fmla="*/ 1283390 h 2236251"/>
              <a:gd name="connsiteX875" fmla="*/ 2172328 w 4645034"/>
              <a:gd name="connsiteY875" fmla="*/ 1278983 h 2236251"/>
              <a:gd name="connsiteX876" fmla="*/ 4057424 w 4645034"/>
              <a:gd name="connsiteY876" fmla="*/ 1269592 h 2236251"/>
              <a:gd name="connsiteX877" fmla="*/ 4061236 w 4645034"/>
              <a:gd name="connsiteY877" fmla="*/ 1275043 h 2236251"/>
              <a:gd name="connsiteX878" fmla="*/ 4053910 w 4645034"/>
              <a:gd name="connsiteY878" fmla="*/ 1278739 h 2236251"/>
              <a:gd name="connsiteX879" fmla="*/ 4052499 w 4645034"/>
              <a:gd name="connsiteY879" fmla="*/ 1283564 h 2236251"/>
              <a:gd name="connsiteX880" fmla="*/ 4054831 w 4645034"/>
              <a:gd name="connsiteY880" fmla="*/ 1290530 h 2236251"/>
              <a:gd name="connsiteX881" fmla="*/ 4057945 w 4645034"/>
              <a:gd name="connsiteY881" fmla="*/ 1298467 h 2236251"/>
              <a:gd name="connsiteX882" fmla="*/ 4057945 w 4645034"/>
              <a:gd name="connsiteY882" fmla="*/ 1306852 h 2236251"/>
              <a:gd name="connsiteX883" fmla="*/ 4057004 w 4645034"/>
              <a:gd name="connsiteY883" fmla="*/ 1315238 h 2236251"/>
              <a:gd name="connsiteX884" fmla="*/ 4050442 w 4645034"/>
              <a:gd name="connsiteY884" fmla="*/ 1317572 h 2236251"/>
              <a:gd name="connsiteX885" fmla="*/ 4042283 w 4645034"/>
              <a:gd name="connsiteY885" fmla="*/ 1311832 h 2236251"/>
              <a:gd name="connsiteX886" fmla="*/ 4042619 w 4645034"/>
              <a:gd name="connsiteY886" fmla="*/ 1304849 h 2236251"/>
              <a:gd name="connsiteX887" fmla="*/ 4045420 w 4645034"/>
              <a:gd name="connsiteY887" fmla="*/ 1300801 h 2236251"/>
              <a:gd name="connsiteX888" fmla="*/ 4047771 w 4645034"/>
              <a:gd name="connsiteY888" fmla="*/ 1296463 h 2236251"/>
              <a:gd name="connsiteX889" fmla="*/ 4045860 w 4645034"/>
              <a:gd name="connsiteY889" fmla="*/ 1290548 h 2236251"/>
              <a:gd name="connsiteX890" fmla="*/ 4043527 w 4645034"/>
              <a:gd name="connsiteY890" fmla="*/ 1282611 h 2236251"/>
              <a:gd name="connsiteX891" fmla="*/ 4047623 w 4645034"/>
              <a:gd name="connsiteY891" fmla="*/ 1277513 h 2236251"/>
              <a:gd name="connsiteX892" fmla="*/ 4050842 w 4645034"/>
              <a:gd name="connsiteY892" fmla="*/ 1271771 h 2236251"/>
              <a:gd name="connsiteX893" fmla="*/ 2189590 w 4645034"/>
              <a:gd name="connsiteY893" fmla="*/ 1249102 h 2236251"/>
              <a:gd name="connsiteX894" fmla="*/ 2194265 w 4645034"/>
              <a:gd name="connsiteY894" fmla="*/ 1250647 h 2236251"/>
              <a:gd name="connsiteX895" fmla="*/ 2191562 w 4645034"/>
              <a:gd name="connsiteY895" fmla="*/ 1256665 h 2236251"/>
              <a:gd name="connsiteX896" fmla="*/ 2185591 w 4645034"/>
              <a:gd name="connsiteY896" fmla="*/ 1256260 h 2236251"/>
              <a:gd name="connsiteX897" fmla="*/ 2184696 w 4645034"/>
              <a:gd name="connsiteY897" fmla="*/ 1251197 h 2236251"/>
              <a:gd name="connsiteX898" fmla="*/ 3186172 w 4645034"/>
              <a:gd name="connsiteY898" fmla="*/ 1234244 h 2236251"/>
              <a:gd name="connsiteX899" fmla="*/ 3191292 w 4645034"/>
              <a:gd name="connsiteY899" fmla="*/ 1238443 h 2236251"/>
              <a:gd name="connsiteX900" fmla="*/ 3186589 w 4645034"/>
              <a:gd name="connsiteY900" fmla="*/ 1243559 h 2236251"/>
              <a:gd name="connsiteX901" fmla="*/ 3181333 w 4645034"/>
              <a:gd name="connsiteY901" fmla="*/ 1237999 h 2236251"/>
              <a:gd name="connsiteX902" fmla="*/ 3552145 w 4645034"/>
              <a:gd name="connsiteY902" fmla="*/ 1217728 h 2236251"/>
              <a:gd name="connsiteX903" fmla="*/ 3559646 w 4645034"/>
              <a:gd name="connsiteY903" fmla="*/ 1223031 h 2236251"/>
              <a:gd name="connsiteX904" fmla="*/ 3565916 w 4645034"/>
              <a:gd name="connsiteY904" fmla="*/ 1227988 h 2236251"/>
              <a:gd name="connsiteX905" fmla="*/ 3577043 w 4645034"/>
              <a:gd name="connsiteY905" fmla="*/ 1230320 h 2236251"/>
              <a:gd name="connsiteX906" fmla="*/ 3585820 w 4645034"/>
              <a:gd name="connsiteY906" fmla="*/ 1237326 h 2236251"/>
              <a:gd name="connsiteX907" fmla="*/ 3586606 w 4645034"/>
              <a:gd name="connsiteY907" fmla="*/ 1244464 h 2236251"/>
              <a:gd name="connsiteX908" fmla="*/ 3595829 w 4645034"/>
              <a:gd name="connsiteY908" fmla="*/ 1245848 h 2236251"/>
              <a:gd name="connsiteX909" fmla="*/ 3599591 w 4645034"/>
              <a:gd name="connsiteY909" fmla="*/ 1254724 h 2236251"/>
              <a:gd name="connsiteX910" fmla="*/ 3601457 w 4645034"/>
              <a:gd name="connsiteY910" fmla="*/ 1262661 h 2236251"/>
              <a:gd name="connsiteX911" fmla="*/ 3610385 w 4645034"/>
              <a:gd name="connsiteY911" fmla="*/ 1267795 h 2236251"/>
              <a:gd name="connsiteX912" fmla="*/ 3620258 w 4645034"/>
              <a:gd name="connsiteY912" fmla="*/ 1273710 h 2236251"/>
              <a:gd name="connsiteX913" fmla="*/ 3630599 w 4645034"/>
              <a:gd name="connsiteY913" fmla="*/ 1281611 h 2236251"/>
              <a:gd name="connsiteX914" fmla="*/ 3643124 w 4645034"/>
              <a:gd name="connsiteY914" fmla="*/ 1288901 h 2236251"/>
              <a:gd name="connsiteX915" fmla="*/ 3650647 w 4645034"/>
              <a:gd name="connsiteY915" fmla="*/ 1295755 h 2236251"/>
              <a:gd name="connsiteX916" fmla="*/ 3654560 w 4645034"/>
              <a:gd name="connsiteY916" fmla="*/ 1299178 h 2236251"/>
              <a:gd name="connsiteX917" fmla="*/ 3658949 w 4645034"/>
              <a:gd name="connsiteY917" fmla="*/ 1304153 h 2236251"/>
              <a:gd name="connsiteX918" fmla="*/ 3662711 w 4645034"/>
              <a:gd name="connsiteY918" fmla="*/ 1310165 h 2236251"/>
              <a:gd name="connsiteX919" fmla="*/ 3662258 w 4645034"/>
              <a:gd name="connsiteY919" fmla="*/ 1318865 h 2236251"/>
              <a:gd name="connsiteX920" fmla="*/ 3662258 w 4645034"/>
              <a:gd name="connsiteY920" fmla="*/ 1324912 h 2236251"/>
              <a:gd name="connsiteX921" fmla="*/ 3670408 w 4645034"/>
              <a:gd name="connsiteY921" fmla="*/ 1328318 h 2236251"/>
              <a:gd name="connsiteX922" fmla="*/ 3677720 w 4645034"/>
              <a:gd name="connsiteY922" fmla="*/ 1333709 h 2236251"/>
              <a:gd name="connsiteX923" fmla="*/ 3679601 w 4645034"/>
              <a:gd name="connsiteY923" fmla="*/ 1348492 h 2236251"/>
              <a:gd name="connsiteX924" fmla="*/ 3690252 w 4645034"/>
              <a:gd name="connsiteY924" fmla="*/ 1353458 h 2236251"/>
              <a:gd name="connsiteX925" fmla="*/ 3696212 w 4645034"/>
              <a:gd name="connsiteY925" fmla="*/ 1361359 h 2236251"/>
              <a:gd name="connsiteX926" fmla="*/ 3702323 w 4645034"/>
              <a:gd name="connsiteY926" fmla="*/ 1364152 h 2236251"/>
              <a:gd name="connsiteX927" fmla="*/ 3705141 w 4645034"/>
              <a:gd name="connsiteY927" fmla="*/ 1376292 h 2236251"/>
              <a:gd name="connsiteX928" fmla="*/ 3707807 w 4645034"/>
              <a:gd name="connsiteY928" fmla="*/ 1385151 h 2236251"/>
              <a:gd name="connsiteX929" fmla="*/ 3703124 w 4645034"/>
              <a:gd name="connsiteY929" fmla="*/ 1395730 h 2236251"/>
              <a:gd name="connsiteX930" fmla="*/ 3693742 w 4645034"/>
              <a:gd name="connsiteY930" fmla="*/ 1406469 h 2236251"/>
              <a:gd name="connsiteX931" fmla="*/ 3686845 w 4645034"/>
              <a:gd name="connsiteY931" fmla="*/ 1409271 h 2236251"/>
              <a:gd name="connsiteX932" fmla="*/ 3680009 w 4645034"/>
              <a:gd name="connsiteY932" fmla="*/ 1403223 h 2236251"/>
              <a:gd name="connsiteX933" fmla="*/ 3671254 w 4645034"/>
              <a:gd name="connsiteY933" fmla="*/ 1400909 h 2236251"/>
              <a:gd name="connsiteX934" fmla="*/ 3667175 w 4645034"/>
              <a:gd name="connsiteY934" fmla="*/ 1396236 h 2236251"/>
              <a:gd name="connsiteX935" fmla="*/ 3664531 w 4645034"/>
              <a:gd name="connsiteY935" fmla="*/ 1389540 h 2236251"/>
              <a:gd name="connsiteX936" fmla="*/ 3655912 w 4645034"/>
              <a:gd name="connsiteY936" fmla="*/ 1381941 h 2236251"/>
              <a:gd name="connsiteX937" fmla="*/ 3641673 w 4645034"/>
              <a:gd name="connsiteY937" fmla="*/ 1368107 h 2236251"/>
              <a:gd name="connsiteX938" fmla="*/ 3630547 w 4645034"/>
              <a:gd name="connsiteY938" fmla="*/ 1351294 h 2236251"/>
              <a:gd name="connsiteX939" fmla="*/ 3629776 w 4645034"/>
              <a:gd name="connsiteY939" fmla="*/ 1335421 h 2236251"/>
              <a:gd name="connsiteX940" fmla="*/ 3619276 w 4645034"/>
              <a:gd name="connsiteY940" fmla="*/ 1323130 h 2236251"/>
              <a:gd name="connsiteX941" fmla="*/ 3606895 w 4645034"/>
              <a:gd name="connsiteY941" fmla="*/ 1311300 h 2236251"/>
              <a:gd name="connsiteX942" fmla="*/ 3603610 w 4645034"/>
              <a:gd name="connsiteY942" fmla="*/ 1294647 h 2236251"/>
              <a:gd name="connsiteX943" fmla="*/ 3597498 w 4645034"/>
              <a:gd name="connsiteY943" fmla="*/ 1280654 h 2236251"/>
              <a:gd name="connsiteX944" fmla="*/ 3584838 w 4645034"/>
              <a:gd name="connsiteY944" fmla="*/ 1268735 h 2236251"/>
              <a:gd name="connsiteX945" fmla="*/ 3569398 w 4645034"/>
              <a:gd name="connsiteY945" fmla="*/ 1253403 h 2236251"/>
              <a:gd name="connsiteX946" fmla="*/ 3560334 w 4645034"/>
              <a:gd name="connsiteY946" fmla="*/ 1247967 h 2236251"/>
              <a:gd name="connsiteX947" fmla="*/ 3548459 w 4645034"/>
              <a:gd name="connsiteY947" fmla="*/ 1233850 h 2236251"/>
              <a:gd name="connsiteX948" fmla="*/ 3546578 w 4645034"/>
              <a:gd name="connsiteY948" fmla="*/ 1228086 h 2236251"/>
              <a:gd name="connsiteX949" fmla="*/ 3544644 w 4645034"/>
              <a:gd name="connsiteY949" fmla="*/ 1219360 h 2236251"/>
              <a:gd name="connsiteX950" fmla="*/ 3192224 w 4645034"/>
              <a:gd name="connsiteY950" fmla="*/ 1211404 h 2236251"/>
              <a:gd name="connsiteX951" fmla="*/ 3190860 w 4645034"/>
              <a:gd name="connsiteY951" fmla="*/ 1216992 h 2236251"/>
              <a:gd name="connsiteX952" fmla="*/ 3189469 w 4645034"/>
              <a:gd name="connsiteY952" fmla="*/ 1222888 h 2236251"/>
              <a:gd name="connsiteX953" fmla="*/ 3182885 w 4645034"/>
              <a:gd name="connsiteY953" fmla="*/ 1222402 h 2236251"/>
              <a:gd name="connsiteX954" fmla="*/ 3186606 w 4645034"/>
              <a:gd name="connsiteY954" fmla="*/ 1212999 h 2236251"/>
              <a:gd name="connsiteX955" fmla="*/ 3886287 w 4645034"/>
              <a:gd name="connsiteY955" fmla="*/ 1199964 h 2236251"/>
              <a:gd name="connsiteX956" fmla="*/ 3895249 w 4645034"/>
              <a:gd name="connsiteY956" fmla="*/ 1210855 h 2236251"/>
              <a:gd name="connsiteX957" fmla="*/ 3899928 w 4645034"/>
              <a:gd name="connsiteY957" fmla="*/ 1219233 h 2236251"/>
              <a:gd name="connsiteX958" fmla="*/ 3904141 w 4645034"/>
              <a:gd name="connsiteY958" fmla="*/ 1224357 h 2236251"/>
              <a:gd name="connsiteX959" fmla="*/ 3899914 w 4645034"/>
              <a:gd name="connsiteY959" fmla="*/ 1231356 h 2236251"/>
              <a:gd name="connsiteX960" fmla="*/ 3896463 w 4645034"/>
              <a:gd name="connsiteY960" fmla="*/ 1236341 h 2236251"/>
              <a:gd name="connsiteX961" fmla="*/ 3892250 w 4645034"/>
              <a:gd name="connsiteY961" fmla="*/ 1242565 h 2236251"/>
              <a:gd name="connsiteX962" fmla="*/ 3888489 w 4645034"/>
              <a:gd name="connsiteY962" fmla="*/ 1251278 h 2236251"/>
              <a:gd name="connsiteX963" fmla="*/ 3888489 w 4645034"/>
              <a:gd name="connsiteY963" fmla="*/ 1260594 h 2236251"/>
              <a:gd name="connsiteX964" fmla="*/ 3890210 w 4645034"/>
              <a:gd name="connsiteY964" fmla="*/ 1267129 h 2236251"/>
              <a:gd name="connsiteX965" fmla="*/ 3896308 w 4645034"/>
              <a:gd name="connsiteY965" fmla="*/ 1275980 h 2236251"/>
              <a:gd name="connsiteX966" fmla="*/ 3903181 w 4645034"/>
              <a:gd name="connsiteY966" fmla="*/ 1284995 h 2236251"/>
              <a:gd name="connsiteX967" fmla="*/ 3903654 w 4645034"/>
              <a:gd name="connsiteY967" fmla="*/ 1298219 h 2236251"/>
              <a:gd name="connsiteX968" fmla="*/ 3890528 w 4645034"/>
              <a:gd name="connsiteY968" fmla="*/ 1302739 h 2236251"/>
              <a:gd name="connsiteX969" fmla="*/ 3887705 w 4645034"/>
              <a:gd name="connsiteY969" fmla="*/ 1310171 h 2236251"/>
              <a:gd name="connsiteX970" fmla="*/ 3888806 w 4645034"/>
              <a:gd name="connsiteY970" fmla="*/ 1320442 h 2236251"/>
              <a:gd name="connsiteX971" fmla="*/ 3884261 w 4645034"/>
              <a:gd name="connsiteY971" fmla="*/ 1329758 h 2236251"/>
              <a:gd name="connsiteX972" fmla="*/ 3878947 w 4645034"/>
              <a:gd name="connsiteY972" fmla="*/ 1337834 h 2236251"/>
              <a:gd name="connsiteX973" fmla="*/ 3870486 w 4645034"/>
              <a:gd name="connsiteY973" fmla="*/ 1346196 h 2236251"/>
              <a:gd name="connsiteX974" fmla="*/ 3867289 w 4645034"/>
              <a:gd name="connsiteY974" fmla="*/ 1355986 h 2236251"/>
              <a:gd name="connsiteX975" fmla="*/ 3861686 w 4645034"/>
              <a:gd name="connsiteY975" fmla="*/ 1370752 h 2236251"/>
              <a:gd name="connsiteX976" fmla="*/ 3853909 w 4645034"/>
              <a:gd name="connsiteY976" fmla="*/ 1376177 h 2236251"/>
              <a:gd name="connsiteX977" fmla="*/ 3847578 w 4645034"/>
              <a:gd name="connsiteY977" fmla="*/ 1371511 h 2236251"/>
              <a:gd name="connsiteX978" fmla="*/ 3837889 w 4645034"/>
              <a:gd name="connsiteY978" fmla="*/ 1367929 h 2236251"/>
              <a:gd name="connsiteX979" fmla="*/ 3832850 w 4645034"/>
              <a:gd name="connsiteY979" fmla="*/ 1366681 h 2236251"/>
              <a:gd name="connsiteX980" fmla="*/ 3824057 w 4645034"/>
              <a:gd name="connsiteY980" fmla="*/ 1368549 h 2236251"/>
              <a:gd name="connsiteX981" fmla="*/ 3819032 w 4645034"/>
              <a:gd name="connsiteY981" fmla="*/ 1368549 h 2236251"/>
              <a:gd name="connsiteX982" fmla="*/ 3805363 w 4645034"/>
              <a:gd name="connsiteY982" fmla="*/ 1366681 h 2236251"/>
              <a:gd name="connsiteX983" fmla="*/ 3795984 w 4645034"/>
              <a:gd name="connsiteY983" fmla="*/ 1364527 h 2236251"/>
              <a:gd name="connsiteX984" fmla="*/ 3781912 w 4645034"/>
              <a:gd name="connsiteY984" fmla="*/ 1362186 h 2236251"/>
              <a:gd name="connsiteX985" fmla="*/ 3775518 w 4645034"/>
              <a:gd name="connsiteY985" fmla="*/ 1358026 h 2236251"/>
              <a:gd name="connsiteX986" fmla="*/ 3771347 w 4645034"/>
              <a:gd name="connsiteY986" fmla="*/ 1344638 h 2236251"/>
              <a:gd name="connsiteX987" fmla="*/ 3762505 w 4645034"/>
              <a:gd name="connsiteY987" fmla="*/ 1332344 h 2236251"/>
              <a:gd name="connsiteX988" fmla="*/ 3757798 w 4645034"/>
              <a:gd name="connsiteY988" fmla="*/ 1320246 h 2236251"/>
              <a:gd name="connsiteX989" fmla="*/ 3751707 w 4645034"/>
              <a:gd name="connsiteY989" fmla="*/ 1303008 h 2236251"/>
              <a:gd name="connsiteX990" fmla="*/ 3753098 w 4645034"/>
              <a:gd name="connsiteY990" fmla="*/ 1294622 h 2236251"/>
              <a:gd name="connsiteX991" fmla="*/ 3760592 w 4645034"/>
              <a:gd name="connsiteY991" fmla="*/ 1284856 h 2236251"/>
              <a:gd name="connsiteX992" fmla="*/ 3768898 w 4645034"/>
              <a:gd name="connsiteY992" fmla="*/ 1281120 h 2236251"/>
              <a:gd name="connsiteX993" fmla="*/ 3772187 w 4645034"/>
              <a:gd name="connsiteY993" fmla="*/ 1288593 h 2236251"/>
              <a:gd name="connsiteX994" fmla="*/ 3779555 w 4645034"/>
              <a:gd name="connsiteY994" fmla="*/ 1294018 h 2236251"/>
              <a:gd name="connsiteX995" fmla="*/ 3782215 w 4645034"/>
              <a:gd name="connsiteY995" fmla="*/ 1289506 h 2236251"/>
              <a:gd name="connsiteX996" fmla="*/ 3785038 w 4645034"/>
              <a:gd name="connsiteY996" fmla="*/ 1281104 h 2236251"/>
              <a:gd name="connsiteX997" fmla="*/ 3790035 w 4645034"/>
              <a:gd name="connsiteY997" fmla="*/ 1275205 h 2236251"/>
              <a:gd name="connsiteX998" fmla="*/ 3795673 w 4645034"/>
              <a:gd name="connsiteY998" fmla="*/ 1271469 h 2236251"/>
              <a:gd name="connsiteX999" fmla="*/ 3803492 w 4645034"/>
              <a:gd name="connsiteY999" fmla="*/ 1267733 h 2236251"/>
              <a:gd name="connsiteX1000" fmla="*/ 3812427 w 4645034"/>
              <a:gd name="connsiteY1000" fmla="*/ 1263066 h 2236251"/>
              <a:gd name="connsiteX1001" fmla="*/ 3817889 w 4645034"/>
              <a:gd name="connsiteY1001" fmla="*/ 1258571 h 2236251"/>
              <a:gd name="connsiteX1002" fmla="*/ 3823986 w 4645034"/>
              <a:gd name="connsiteY1002" fmla="*/ 1245535 h 2236251"/>
              <a:gd name="connsiteX1003" fmla="*/ 3828821 w 4645034"/>
              <a:gd name="connsiteY1003" fmla="*/ 1241023 h 2236251"/>
              <a:gd name="connsiteX1004" fmla="*/ 3835250 w 4645034"/>
              <a:gd name="connsiteY1004" fmla="*/ 1236512 h 2236251"/>
              <a:gd name="connsiteX1005" fmla="*/ 3840415 w 4645034"/>
              <a:gd name="connsiteY1005" fmla="*/ 1234644 h 2236251"/>
              <a:gd name="connsiteX1006" fmla="*/ 3846216 w 4645034"/>
              <a:gd name="connsiteY1006" fmla="*/ 1232931 h 2236251"/>
              <a:gd name="connsiteX1007" fmla="*/ 3853231 w 4645034"/>
              <a:gd name="connsiteY1007" fmla="*/ 1226902 h 2236251"/>
              <a:gd name="connsiteX1008" fmla="*/ 3859815 w 4645034"/>
              <a:gd name="connsiteY1008" fmla="*/ 1219584 h 2236251"/>
              <a:gd name="connsiteX1009" fmla="*/ 3866237 w 4645034"/>
              <a:gd name="connsiteY1009" fmla="*/ 1211801 h 2236251"/>
              <a:gd name="connsiteX1010" fmla="*/ 3876569 w 4645034"/>
              <a:gd name="connsiteY1010" fmla="*/ 1201449 h 2236251"/>
              <a:gd name="connsiteX1011" fmla="*/ 3175848 w 4645034"/>
              <a:gd name="connsiteY1011" fmla="*/ 1197103 h 2236251"/>
              <a:gd name="connsiteX1012" fmla="*/ 3179763 w 4645034"/>
              <a:gd name="connsiteY1012" fmla="*/ 1201260 h 2236251"/>
              <a:gd name="connsiteX1013" fmla="*/ 3175394 w 4645034"/>
              <a:gd name="connsiteY1013" fmla="*/ 1206514 h 2236251"/>
              <a:gd name="connsiteX1014" fmla="*/ 3171057 w 4645034"/>
              <a:gd name="connsiteY1014" fmla="*/ 1202354 h 2236251"/>
              <a:gd name="connsiteX1015" fmla="*/ 4511252 w 4645034"/>
              <a:gd name="connsiteY1015" fmla="*/ 1184369 h 2236251"/>
              <a:gd name="connsiteX1016" fmla="*/ 4520065 w 4645034"/>
              <a:gd name="connsiteY1016" fmla="*/ 1188920 h 2236251"/>
              <a:gd name="connsiteX1017" fmla="*/ 4514225 w 4645034"/>
              <a:gd name="connsiteY1017" fmla="*/ 1197744 h 2236251"/>
              <a:gd name="connsiteX1018" fmla="*/ 4145587 w 4645034"/>
              <a:gd name="connsiteY1018" fmla="*/ 1175425 h 2236251"/>
              <a:gd name="connsiteX1019" fmla="*/ 4149730 w 4645034"/>
              <a:gd name="connsiteY1019" fmla="*/ 1177708 h 2236251"/>
              <a:gd name="connsiteX1020" fmla="*/ 4149730 w 4645034"/>
              <a:gd name="connsiteY1020" fmla="*/ 1183180 h 2236251"/>
              <a:gd name="connsiteX1021" fmla="*/ 4143063 w 4645034"/>
              <a:gd name="connsiteY1021" fmla="*/ 1185968 h 2236251"/>
              <a:gd name="connsiteX1022" fmla="*/ 4141260 w 4645034"/>
              <a:gd name="connsiteY1022" fmla="*/ 1177320 h 2236251"/>
              <a:gd name="connsiteX1023" fmla="*/ 3302248 w 4645034"/>
              <a:gd name="connsiteY1023" fmla="*/ 1153509 h 2236251"/>
              <a:gd name="connsiteX1024" fmla="*/ 3308948 w 4645034"/>
              <a:gd name="connsiteY1024" fmla="*/ 1153956 h 2236251"/>
              <a:gd name="connsiteX1025" fmla="*/ 3312545 w 4645034"/>
              <a:gd name="connsiteY1025" fmla="*/ 1164378 h 2236251"/>
              <a:gd name="connsiteX1026" fmla="*/ 3318677 w 4645034"/>
              <a:gd name="connsiteY1026" fmla="*/ 1173249 h 2236251"/>
              <a:gd name="connsiteX1027" fmla="*/ 3324769 w 4645034"/>
              <a:gd name="connsiteY1027" fmla="*/ 1177916 h 2236251"/>
              <a:gd name="connsiteX1028" fmla="*/ 3329941 w 4645034"/>
              <a:gd name="connsiteY1028" fmla="*/ 1189747 h 2236251"/>
              <a:gd name="connsiteX1029" fmla="*/ 3327276 w 4645034"/>
              <a:gd name="connsiteY1029" fmla="*/ 1196886 h 2236251"/>
              <a:gd name="connsiteX1030" fmla="*/ 3316306 w 4645034"/>
              <a:gd name="connsiteY1030" fmla="*/ 1206515 h 2236251"/>
              <a:gd name="connsiteX1031" fmla="*/ 3303983 w 4645034"/>
              <a:gd name="connsiteY1031" fmla="*/ 1204181 h 2236251"/>
              <a:gd name="connsiteX1032" fmla="*/ 3300712 w 4645034"/>
              <a:gd name="connsiteY1032" fmla="*/ 1198635 h 2236251"/>
              <a:gd name="connsiteX1033" fmla="*/ 3298965 w 4645034"/>
              <a:gd name="connsiteY1033" fmla="*/ 1185892 h 2236251"/>
              <a:gd name="connsiteX1034" fmla="*/ 3294754 w 4645034"/>
              <a:gd name="connsiteY1034" fmla="*/ 1172820 h 2236251"/>
              <a:gd name="connsiteX1035" fmla="*/ 3295219 w 4645034"/>
              <a:gd name="connsiteY1035" fmla="*/ 1165038 h 2236251"/>
              <a:gd name="connsiteX1036" fmla="*/ 4010765 w 4645034"/>
              <a:gd name="connsiteY1036" fmla="*/ 1146030 h 2236251"/>
              <a:gd name="connsiteX1037" fmla="*/ 4014068 w 4645034"/>
              <a:gd name="connsiteY1037" fmla="*/ 1157522 h 2236251"/>
              <a:gd name="connsiteX1038" fmla="*/ 4015947 w 4645034"/>
              <a:gd name="connsiteY1038" fmla="*/ 1170129 h 2236251"/>
              <a:gd name="connsiteX1039" fmla="*/ 4021277 w 4645034"/>
              <a:gd name="connsiteY1039" fmla="*/ 1180557 h 2236251"/>
              <a:gd name="connsiteX1040" fmla="*/ 4027075 w 4645034"/>
              <a:gd name="connsiteY1040" fmla="*/ 1193164 h 2236251"/>
              <a:gd name="connsiteX1041" fmla="*/ 4027546 w 4645034"/>
              <a:gd name="connsiteY1041" fmla="*/ 1204350 h 2236251"/>
              <a:gd name="connsiteX1042" fmla="*/ 4021433 w 4645034"/>
              <a:gd name="connsiteY1042" fmla="*/ 1204038 h 2236251"/>
              <a:gd name="connsiteX1043" fmla="*/ 4020513 w 4645034"/>
              <a:gd name="connsiteY1043" fmla="*/ 1194894 h 2236251"/>
              <a:gd name="connsiteX1044" fmla="*/ 4012068 w 4645034"/>
              <a:gd name="connsiteY1044" fmla="*/ 1193028 h 2236251"/>
              <a:gd name="connsiteX1045" fmla="*/ 4006897 w 4645034"/>
              <a:gd name="connsiteY1045" fmla="*/ 1196141 h 2236251"/>
              <a:gd name="connsiteX1046" fmla="*/ 4007367 w 4645034"/>
              <a:gd name="connsiteY1046" fmla="*/ 1203922 h 2236251"/>
              <a:gd name="connsiteX1047" fmla="*/ 4015968 w 4645034"/>
              <a:gd name="connsiteY1047" fmla="*/ 1210439 h 2236251"/>
              <a:gd name="connsiteX1048" fmla="*/ 4015497 w 4645034"/>
              <a:gd name="connsiteY1048" fmla="*/ 1214758 h 2236251"/>
              <a:gd name="connsiteX1049" fmla="*/ 4007817 w 4645034"/>
              <a:gd name="connsiteY1049" fmla="*/ 1212424 h 2236251"/>
              <a:gd name="connsiteX1050" fmla="*/ 4002663 w 4645034"/>
              <a:gd name="connsiteY1050" fmla="*/ 1216002 h 2236251"/>
              <a:gd name="connsiteX1051" fmla="*/ 3996866 w 4645034"/>
              <a:gd name="connsiteY1051" fmla="*/ 1219427 h 2236251"/>
              <a:gd name="connsiteX1052" fmla="*/ 3992948 w 4645034"/>
              <a:gd name="connsiteY1052" fmla="*/ 1213396 h 2236251"/>
              <a:gd name="connsiteX1053" fmla="*/ 3986265 w 4645034"/>
              <a:gd name="connsiteY1053" fmla="*/ 1201370 h 2236251"/>
              <a:gd name="connsiteX1054" fmla="*/ 3986265 w 4645034"/>
              <a:gd name="connsiteY1054" fmla="*/ 1192053 h 2236251"/>
              <a:gd name="connsiteX1055" fmla="*/ 3980156 w 4645034"/>
              <a:gd name="connsiteY1055" fmla="*/ 1184581 h 2236251"/>
              <a:gd name="connsiteX1056" fmla="*/ 3974688 w 4645034"/>
              <a:gd name="connsiteY1056" fmla="*/ 1182732 h 2236251"/>
              <a:gd name="connsiteX1057" fmla="*/ 3968303 w 4645034"/>
              <a:gd name="connsiteY1057" fmla="*/ 1189892 h 2236251"/>
              <a:gd name="connsiteX1058" fmla="*/ 3955486 w 4645034"/>
              <a:gd name="connsiteY1058" fmla="*/ 1189426 h 2236251"/>
              <a:gd name="connsiteX1059" fmla="*/ 3959128 w 4645034"/>
              <a:gd name="connsiteY1059" fmla="*/ 1182946 h 2236251"/>
              <a:gd name="connsiteX1060" fmla="*/ 3961355 w 4645034"/>
              <a:gd name="connsiteY1060" fmla="*/ 1174074 h 2236251"/>
              <a:gd name="connsiteX1061" fmla="*/ 3969715 w 4645034"/>
              <a:gd name="connsiteY1061" fmla="*/ 1170805 h 2236251"/>
              <a:gd name="connsiteX1062" fmla="*/ 3977179 w 4645034"/>
              <a:gd name="connsiteY1062" fmla="*/ 1175943 h 2236251"/>
              <a:gd name="connsiteX1063" fmla="*/ 3983869 w 4645034"/>
              <a:gd name="connsiteY1063" fmla="*/ 1176391 h 2236251"/>
              <a:gd name="connsiteX1064" fmla="*/ 3988874 w 4645034"/>
              <a:gd name="connsiteY1064" fmla="*/ 1170339 h 2236251"/>
              <a:gd name="connsiteX1065" fmla="*/ 3996731 w 4645034"/>
              <a:gd name="connsiteY1065" fmla="*/ 1164716 h 2236251"/>
              <a:gd name="connsiteX1066" fmla="*/ 4004688 w 4645034"/>
              <a:gd name="connsiteY1066" fmla="*/ 1157825 h 2236251"/>
              <a:gd name="connsiteX1067" fmla="*/ 4005279 w 4645034"/>
              <a:gd name="connsiteY1067" fmla="*/ 1146496 h 2236251"/>
              <a:gd name="connsiteX1068" fmla="*/ 3963295 w 4645034"/>
              <a:gd name="connsiteY1068" fmla="*/ 1136923 h 2236251"/>
              <a:gd name="connsiteX1069" fmla="*/ 3968760 w 4645034"/>
              <a:gd name="connsiteY1069" fmla="*/ 1139462 h 2236251"/>
              <a:gd name="connsiteX1070" fmla="*/ 3973091 w 4645034"/>
              <a:gd name="connsiteY1070" fmla="*/ 1142108 h 2236251"/>
              <a:gd name="connsiteX1071" fmla="*/ 3974482 w 4645034"/>
              <a:gd name="connsiteY1071" fmla="*/ 1148178 h 2236251"/>
              <a:gd name="connsiteX1072" fmla="*/ 3971210 w 4645034"/>
              <a:gd name="connsiteY1072" fmla="*/ 1152809 h 2236251"/>
              <a:gd name="connsiteX1073" fmla="*/ 3971210 w 4645034"/>
              <a:gd name="connsiteY1073" fmla="*/ 1160416 h 2236251"/>
              <a:gd name="connsiteX1074" fmla="*/ 3963744 w 4645034"/>
              <a:gd name="connsiteY1074" fmla="*/ 1162303 h 2236251"/>
              <a:gd name="connsiteX1075" fmla="*/ 3961395 w 4645034"/>
              <a:gd name="connsiteY1075" fmla="*/ 1157323 h 2236251"/>
              <a:gd name="connsiteX1076" fmla="*/ 3957672 w 4645034"/>
              <a:gd name="connsiteY1076" fmla="*/ 1154522 h 2236251"/>
              <a:gd name="connsiteX1077" fmla="*/ 3957247 w 4645034"/>
              <a:gd name="connsiteY1077" fmla="*/ 1148158 h 2236251"/>
              <a:gd name="connsiteX1078" fmla="*/ 3961629 w 4645034"/>
              <a:gd name="connsiteY1078" fmla="*/ 1142372 h 2236251"/>
              <a:gd name="connsiteX1079" fmla="*/ 1096963 w 4645034"/>
              <a:gd name="connsiteY1079" fmla="*/ 1128866 h 2236251"/>
              <a:gd name="connsiteX1080" fmla="*/ 1102472 w 4645034"/>
              <a:gd name="connsiteY1080" fmla="*/ 1129581 h 2236251"/>
              <a:gd name="connsiteX1081" fmla="*/ 1106335 w 4645034"/>
              <a:gd name="connsiteY1081" fmla="*/ 1129354 h 2236251"/>
              <a:gd name="connsiteX1082" fmla="*/ 1108084 w 4645034"/>
              <a:gd name="connsiteY1082" fmla="*/ 1132025 h 2236251"/>
              <a:gd name="connsiteX1083" fmla="*/ 1104924 w 4645034"/>
              <a:gd name="connsiteY1083" fmla="*/ 1136446 h 2236251"/>
              <a:gd name="connsiteX1084" fmla="*/ 1104219 w 4645034"/>
              <a:gd name="connsiteY1084" fmla="*/ 1140969 h 2236251"/>
              <a:gd name="connsiteX1085" fmla="*/ 1103176 w 4645034"/>
              <a:gd name="connsiteY1085" fmla="*/ 1146675 h 2236251"/>
              <a:gd name="connsiteX1086" fmla="*/ 1093890 w 4645034"/>
              <a:gd name="connsiteY1086" fmla="*/ 1146675 h 2236251"/>
              <a:gd name="connsiteX1087" fmla="*/ 1089980 w 4645034"/>
              <a:gd name="connsiteY1087" fmla="*/ 1142487 h 2236251"/>
              <a:gd name="connsiteX1088" fmla="*/ 1092434 w 4645034"/>
              <a:gd name="connsiteY1088" fmla="*/ 1138298 h 2236251"/>
              <a:gd name="connsiteX1089" fmla="*/ 1095567 w 4645034"/>
              <a:gd name="connsiteY1089" fmla="*/ 1134140 h 2236251"/>
              <a:gd name="connsiteX1090" fmla="*/ 1092340 w 4645034"/>
              <a:gd name="connsiteY1090" fmla="*/ 1131119 h 2236251"/>
              <a:gd name="connsiteX1091" fmla="*/ 3909995 w 4645034"/>
              <a:gd name="connsiteY1091" fmla="*/ 1127237 h 2236251"/>
              <a:gd name="connsiteX1092" fmla="*/ 3915884 w 4645034"/>
              <a:gd name="connsiteY1092" fmla="*/ 1131697 h 2236251"/>
              <a:gd name="connsiteX1093" fmla="*/ 3912317 w 4645034"/>
              <a:gd name="connsiteY1093" fmla="*/ 1142084 h 2236251"/>
              <a:gd name="connsiteX1094" fmla="*/ 3903855 w 4645034"/>
              <a:gd name="connsiteY1094" fmla="*/ 1153115 h 2236251"/>
              <a:gd name="connsiteX1095" fmla="*/ 3900249 w 4645034"/>
              <a:gd name="connsiteY1095" fmla="*/ 1157475 h 2236251"/>
              <a:gd name="connsiteX1096" fmla="*/ 3896019 w 4645034"/>
              <a:gd name="connsiteY1096" fmla="*/ 1163854 h 2236251"/>
              <a:gd name="connsiteX1097" fmla="*/ 3888552 w 4645034"/>
              <a:gd name="connsiteY1097" fmla="*/ 1168817 h 2236251"/>
              <a:gd name="connsiteX1098" fmla="*/ 3874986 w 4645034"/>
              <a:gd name="connsiteY1098" fmla="*/ 1162162 h 2236251"/>
              <a:gd name="connsiteX1099" fmla="*/ 3884760 w 4645034"/>
              <a:gd name="connsiteY1099" fmla="*/ 1159050 h 2236251"/>
              <a:gd name="connsiteX1100" fmla="*/ 3891155 w 4645034"/>
              <a:gd name="connsiteY1100" fmla="*/ 1154399 h 2236251"/>
              <a:gd name="connsiteX1101" fmla="*/ 3891143 w 4645034"/>
              <a:gd name="connsiteY1101" fmla="*/ 1144284 h 2236251"/>
              <a:gd name="connsiteX1102" fmla="*/ 3896101 w 4645034"/>
              <a:gd name="connsiteY1102" fmla="*/ 1138719 h 2236251"/>
              <a:gd name="connsiteX1103" fmla="*/ 3904273 w 4645034"/>
              <a:gd name="connsiteY1103" fmla="*/ 1131129 h 2236251"/>
              <a:gd name="connsiteX1104" fmla="*/ 3981498 w 4645034"/>
              <a:gd name="connsiteY1104" fmla="*/ 1123616 h 2236251"/>
              <a:gd name="connsiteX1105" fmla="*/ 3986670 w 4645034"/>
              <a:gd name="connsiteY1105" fmla="*/ 1126107 h 2236251"/>
              <a:gd name="connsiteX1106" fmla="*/ 3992923 w 4645034"/>
              <a:gd name="connsiteY1106" fmla="*/ 1135615 h 2236251"/>
              <a:gd name="connsiteX1107" fmla="*/ 3993863 w 4645034"/>
              <a:gd name="connsiteY1107" fmla="*/ 1144742 h 2236251"/>
              <a:gd name="connsiteX1108" fmla="*/ 3988535 w 4645034"/>
              <a:gd name="connsiteY1108" fmla="*/ 1147193 h 2236251"/>
              <a:gd name="connsiteX1109" fmla="*/ 3986693 w 4645034"/>
              <a:gd name="connsiteY1109" fmla="*/ 1141803 h 2236251"/>
              <a:gd name="connsiteX1110" fmla="*/ 3985753 w 4645034"/>
              <a:gd name="connsiteY1110" fmla="*/ 1132620 h 2236251"/>
              <a:gd name="connsiteX1111" fmla="*/ 3980023 w 4645034"/>
              <a:gd name="connsiteY1111" fmla="*/ 1128107 h 2236251"/>
              <a:gd name="connsiteX1112" fmla="*/ 1112269 w 4645034"/>
              <a:gd name="connsiteY1112" fmla="*/ 1116676 h 2236251"/>
              <a:gd name="connsiteX1113" fmla="*/ 1116721 w 4645034"/>
              <a:gd name="connsiteY1113" fmla="*/ 1117798 h 2236251"/>
              <a:gd name="connsiteX1114" fmla="*/ 1118826 w 4645034"/>
              <a:gd name="connsiteY1114" fmla="*/ 1124239 h 2236251"/>
              <a:gd name="connsiteX1115" fmla="*/ 1111073 w 4645034"/>
              <a:gd name="connsiteY1115" fmla="*/ 1124239 h 2236251"/>
              <a:gd name="connsiteX1116" fmla="*/ 1108899 w 4645034"/>
              <a:gd name="connsiteY1116" fmla="*/ 1119797 h 2236251"/>
              <a:gd name="connsiteX1117" fmla="*/ 3956020 w 4645034"/>
              <a:gd name="connsiteY1117" fmla="*/ 1112879 h 2236251"/>
              <a:gd name="connsiteX1118" fmla="*/ 3961957 w 4645034"/>
              <a:gd name="connsiteY1118" fmla="*/ 1115231 h 2236251"/>
              <a:gd name="connsiteX1119" fmla="*/ 3956491 w 4645034"/>
              <a:gd name="connsiteY1119" fmla="*/ 1125309 h 2236251"/>
              <a:gd name="connsiteX1120" fmla="*/ 3956941 w 4645034"/>
              <a:gd name="connsiteY1120" fmla="*/ 1131826 h 2236251"/>
              <a:gd name="connsiteX1121" fmla="*/ 3953336 w 4645034"/>
              <a:gd name="connsiteY1121" fmla="*/ 1135524 h 2236251"/>
              <a:gd name="connsiteX1122" fmla="*/ 3945990 w 4645034"/>
              <a:gd name="connsiteY1122" fmla="*/ 1134123 h 2236251"/>
              <a:gd name="connsiteX1123" fmla="*/ 3939912 w 4645034"/>
              <a:gd name="connsiteY1123" fmla="*/ 1127293 h 2236251"/>
              <a:gd name="connsiteX1124" fmla="*/ 3945883 w 4645034"/>
              <a:gd name="connsiteY1124" fmla="*/ 1120661 h 2236251"/>
              <a:gd name="connsiteX1125" fmla="*/ 3947949 w 4645034"/>
              <a:gd name="connsiteY1125" fmla="*/ 1118502 h 2236251"/>
              <a:gd name="connsiteX1126" fmla="*/ 3950015 w 4645034"/>
              <a:gd name="connsiteY1126" fmla="*/ 1116341 h 2236251"/>
              <a:gd name="connsiteX1127" fmla="*/ 1100082 w 4645034"/>
              <a:gd name="connsiteY1127" fmla="*/ 1105464 h 2236251"/>
              <a:gd name="connsiteX1128" fmla="*/ 1103749 w 4645034"/>
              <a:gd name="connsiteY1128" fmla="*/ 1108676 h 2236251"/>
              <a:gd name="connsiteX1129" fmla="*/ 1101871 w 4645034"/>
              <a:gd name="connsiteY1129" fmla="*/ 1115651 h 2236251"/>
              <a:gd name="connsiteX1130" fmla="*/ 1097344 w 4645034"/>
              <a:gd name="connsiteY1130" fmla="*/ 1114965 h 2236251"/>
              <a:gd name="connsiteX1131" fmla="*/ 1096186 w 4645034"/>
              <a:gd name="connsiteY1131" fmla="*/ 1110017 h 2236251"/>
              <a:gd name="connsiteX1132" fmla="*/ 3995385 w 4645034"/>
              <a:gd name="connsiteY1132" fmla="*/ 1104109 h 2236251"/>
              <a:gd name="connsiteX1133" fmla="*/ 4000186 w 4645034"/>
              <a:gd name="connsiteY1133" fmla="*/ 1110843 h 2236251"/>
              <a:gd name="connsiteX1134" fmla="*/ 4005163 w 4645034"/>
              <a:gd name="connsiteY1134" fmla="*/ 1111775 h 2236251"/>
              <a:gd name="connsiteX1135" fmla="*/ 4010609 w 4645034"/>
              <a:gd name="connsiteY1135" fmla="*/ 1116426 h 2236251"/>
              <a:gd name="connsiteX1136" fmla="*/ 4016545 w 4645034"/>
              <a:gd name="connsiteY1136" fmla="*/ 1126796 h 2236251"/>
              <a:gd name="connsiteX1137" fmla="*/ 4004340 w 4645034"/>
              <a:gd name="connsiteY1137" fmla="*/ 1126329 h 2236251"/>
              <a:gd name="connsiteX1138" fmla="*/ 3996189 w 4645034"/>
              <a:gd name="connsiteY1138" fmla="*/ 1122789 h 2236251"/>
              <a:gd name="connsiteX1139" fmla="*/ 3988811 w 4645034"/>
              <a:gd name="connsiteY1139" fmla="*/ 1113001 h 2236251"/>
              <a:gd name="connsiteX1140" fmla="*/ 3983924 w 4645034"/>
              <a:gd name="connsiteY1140" fmla="*/ 1105605 h 2236251"/>
              <a:gd name="connsiteX1141" fmla="*/ 3988624 w 4645034"/>
              <a:gd name="connsiteY1141" fmla="*/ 1104204 h 2236251"/>
              <a:gd name="connsiteX1142" fmla="*/ 987782 w 4645034"/>
              <a:gd name="connsiteY1142" fmla="*/ 1092737 h 2236251"/>
              <a:gd name="connsiteX1143" fmla="*/ 991746 w 4645034"/>
              <a:gd name="connsiteY1143" fmla="*/ 1096253 h 2236251"/>
              <a:gd name="connsiteX1144" fmla="*/ 996096 w 4645034"/>
              <a:gd name="connsiteY1144" fmla="*/ 1105213 h 2236251"/>
              <a:gd name="connsiteX1145" fmla="*/ 990218 w 4645034"/>
              <a:gd name="connsiteY1145" fmla="*/ 1108597 h 2236251"/>
              <a:gd name="connsiteX1146" fmla="*/ 985987 w 4645034"/>
              <a:gd name="connsiteY1146" fmla="*/ 1101987 h 2236251"/>
              <a:gd name="connsiteX1147" fmla="*/ 984623 w 4645034"/>
              <a:gd name="connsiteY1147" fmla="*/ 1097975 h 2236251"/>
              <a:gd name="connsiteX1148" fmla="*/ 967962 w 4645034"/>
              <a:gd name="connsiteY1148" fmla="*/ 1091819 h 2236251"/>
              <a:gd name="connsiteX1149" fmla="*/ 973092 w 4645034"/>
              <a:gd name="connsiteY1149" fmla="*/ 1095556 h 2236251"/>
              <a:gd name="connsiteX1150" fmla="*/ 975179 w 4645034"/>
              <a:gd name="connsiteY1150" fmla="*/ 1101144 h 2236251"/>
              <a:gd name="connsiteX1151" fmla="*/ 974253 w 4645034"/>
              <a:gd name="connsiteY1151" fmla="*/ 1105464 h 2236251"/>
              <a:gd name="connsiteX1152" fmla="*/ 967229 w 4645034"/>
              <a:gd name="connsiteY1152" fmla="*/ 1104092 h 2236251"/>
              <a:gd name="connsiteX1153" fmla="*/ 967066 w 4645034"/>
              <a:gd name="connsiteY1153" fmla="*/ 1095059 h 2236251"/>
              <a:gd name="connsiteX1154" fmla="*/ 3926194 w 4645034"/>
              <a:gd name="connsiteY1154" fmla="*/ 1089574 h 2236251"/>
              <a:gd name="connsiteX1155" fmla="*/ 3935035 w 4645034"/>
              <a:gd name="connsiteY1155" fmla="*/ 1095901 h 2236251"/>
              <a:gd name="connsiteX1156" fmla="*/ 3940362 w 4645034"/>
              <a:gd name="connsiteY1156" fmla="*/ 1108352 h 2236251"/>
              <a:gd name="connsiteX1157" fmla="*/ 3931136 w 4645034"/>
              <a:gd name="connsiteY1157" fmla="*/ 1108819 h 2236251"/>
              <a:gd name="connsiteX1158" fmla="*/ 3927483 w 4645034"/>
              <a:gd name="connsiteY1158" fmla="*/ 1103390 h 2236251"/>
              <a:gd name="connsiteX1159" fmla="*/ 3920963 w 4645034"/>
              <a:gd name="connsiteY1159" fmla="*/ 1093135 h 2236251"/>
              <a:gd name="connsiteX1160" fmla="*/ 1113060 w 4645034"/>
              <a:gd name="connsiteY1160" fmla="*/ 1089225 h 2236251"/>
              <a:gd name="connsiteX1161" fmla="*/ 1112684 w 4645034"/>
              <a:gd name="connsiteY1161" fmla="*/ 1097587 h 2236251"/>
              <a:gd name="connsiteX1162" fmla="*/ 1107584 w 4645034"/>
              <a:gd name="connsiteY1162" fmla="*/ 1097718 h 2236251"/>
              <a:gd name="connsiteX1163" fmla="*/ 1105497 w 4645034"/>
              <a:gd name="connsiteY1163" fmla="*/ 1092987 h 2236251"/>
              <a:gd name="connsiteX1164" fmla="*/ 1107362 w 4645034"/>
              <a:gd name="connsiteY1164" fmla="*/ 1089515 h 2236251"/>
              <a:gd name="connsiteX1165" fmla="*/ 1145180 w 4645034"/>
              <a:gd name="connsiteY1165" fmla="*/ 1083724 h 2236251"/>
              <a:gd name="connsiteX1166" fmla="*/ 1147083 w 4645034"/>
              <a:gd name="connsiteY1166" fmla="*/ 1088383 h 2236251"/>
              <a:gd name="connsiteX1167" fmla="*/ 1153651 w 4645034"/>
              <a:gd name="connsiteY1167" fmla="*/ 1092469 h 2236251"/>
              <a:gd name="connsiteX1168" fmla="*/ 1149185 w 4645034"/>
              <a:gd name="connsiteY1168" fmla="*/ 1093854 h 2236251"/>
              <a:gd name="connsiteX1169" fmla="*/ 1141766 w 4645034"/>
              <a:gd name="connsiteY1169" fmla="*/ 1093504 h 2236251"/>
              <a:gd name="connsiteX1170" fmla="*/ 1141978 w 4645034"/>
              <a:gd name="connsiteY1170" fmla="*/ 1088538 h 2236251"/>
              <a:gd name="connsiteX1171" fmla="*/ 1114599 w 4645034"/>
              <a:gd name="connsiteY1171" fmla="*/ 1075231 h 2236251"/>
              <a:gd name="connsiteX1172" fmla="*/ 1119514 w 4645034"/>
              <a:gd name="connsiteY1172" fmla="*/ 1080499 h 2236251"/>
              <a:gd name="connsiteX1173" fmla="*/ 1117493 w 4645034"/>
              <a:gd name="connsiteY1173" fmla="*/ 1086175 h 2236251"/>
              <a:gd name="connsiteX1174" fmla="*/ 1111951 w 4645034"/>
              <a:gd name="connsiteY1174" fmla="*/ 1080616 h 2236251"/>
              <a:gd name="connsiteX1175" fmla="*/ 4279872 w 4645034"/>
              <a:gd name="connsiteY1175" fmla="*/ 1065898 h 2236251"/>
              <a:gd name="connsiteX1176" fmla="*/ 4286135 w 4645034"/>
              <a:gd name="connsiteY1176" fmla="*/ 1068875 h 2236251"/>
              <a:gd name="connsiteX1177" fmla="*/ 4285076 w 4645034"/>
              <a:gd name="connsiteY1177" fmla="*/ 1080301 h 2236251"/>
              <a:gd name="connsiteX1178" fmla="*/ 4277787 w 4645034"/>
              <a:gd name="connsiteY1178" fmla="*/ 1079717 h 2236251"/>
              <a:gd name="connsiteX1179" fmla="*/ 4277653 w 4645034"/>
              <a:gd name="connsiteY1179" fmla="*/ 1068788 h 2236251"/>
              <a:gd name="connsiteX1180" fmla="*/ 1125642 w 4645034"/>
              <a:gd name="connsiteY1180" fmla="*/ 1061384 h 2236251"/>
              <a:gd name="connsiteX1181" fmla="*/ 1131431 w 4645034"/>
              <a:gd name="connsiteY1181" fmla="*/ 1064081 h 2236251"/>
              <a:gd name="connsiteX1182" fmla="*/ 1129330 w 4645034"/>
              <a:gd name="connsiteY1182" fmla="*/ 1070020 h 2236251"/>
              <a:gd name="connsiteX1183" fmla="*/ 1123647 w 4645034"/>
              <a:gd name="connsiteY1183" fmla="*/ 1070020 h 2236251"/>
              <a:gd name="connsiteX1184" fmla="*/ 1122158 w 4645034"/>
              <a:gd name="connsiteY1184" fmla="*/ 1064288 h 2236251"/>
              <a:gd name="connsiteX1185" fmla="*/ 1689602 w 4645034"/>
              <a:gd name="connsiteY1185" fmla="*/ 1050504 h 2236251"/>
              <a:gd name="connsiteX1186" fmla="*/ 1694174 w 4645034"/>
              <a:gd name="connsiteY1186" fmla="*/ 1054253 h 2236251"/>
              <a:gd name="connsiteX1187" fmla="*/ 1692073 w 4645034"/>
              <a:gd name="connsiteY1187" fmla="*/ 1058792 h 2236251"/>
              <a:gd name="connsiteX1188" fmla="*/ 1685659 w 4645034"/>
              <a:gd name="connsiteY1188" fmla="*/ 1056340 h 2236251"/>
              <a:gd name="connsiteX1189" fmla="*/ 1686546 w 4645034"/>
              <a:gd name="connsiteY1189" fmla="*/ 1052254 h 2236251"/>
              <a:gd name="connsiteX1190" fmla="*/ 1701486 w 4645034"/>
              <a:gd name="connsiteY1190" fmla="*/ 1048578 h 2236251"/>
              <a:gd name="connsiteX1191" fmla="*/ 1707114 w 4645034"/>
              <a:gd name="connsiteY1191" fmla="*/ 1049965 h 2236251"/>
              <a:gd name="connsiteX1192" fmla="*/ 1708809 w 4645034"/>
              <a:gd name="connsiteY1192" fmla="*/ 1056255 h 2236251"/>
              <a:gd name="connsiteX1193" fmla="*/ 1705297 w 4645034"/>
              <a:gd name="connsiteY1193" fmla="*/ 1058211 h 2236251"/>
              <a:gd name="connsiteX1194" fmla="*/ 1699002 w 4645034"/>
              <a:gd name="connsiteY1194" fmla="*/ 1055540 h 2236251"/>
              <a:gd name="connsiteX1195" fmla="*/ 1697914 w 4645034"/>
              <a:gd name="connsiteY1195" fmla="*/ 1050652 h 2236251"/>
              <a:gd name="connsiteX1196" fmla="*/ 1121982 w 4645034"/>
              <a:gd name="connsiteY1196" fmla="*/ 1046790 h 2236251"/>
              <a:gd name="connsiteX1197" fmla="*/ 1124814 w 4645034"/>
              <a:gd name="connsiteY1197" fmla="*/ 1052412 h 2236251"/>
              <a:gd name="connsiteX1198" fmla="*/ 1119641 w 4645034"/>
              <a:gd name="connsiteY1198" fmla="*/ 1054864 h 2236251"/>
              <a:gd name="connsiteX1199" fmla="*/ 1116236 w 4645034"/>
              <a:gd name="connsiteY1199" fmla="*/ 1051726 h 2236251"/>
              <a:gd name="connsiteX1200" fmla="*/ 1117941 w 4645034"/>
              <a:gd name="connsiteY1200" fmla="*/ 1047505 h 2236251"/>
              <a:gd name="connsiteX1201" fmla="*/ 1701984 w 4645034"/>
              <a:gd name="connsiteY1201" fmla="*/ 1032269 h 2236251"/>
              <a:gd name="connsiteX1202" fmla="*/ 1709547 w 4645034"/>
              <a:gd name="connsiteY1202" fmla="*/ 1032936 h 2236251"/>
              <a:gd name="connsiteX1203" fmla="*/ 1707345 w 4645034"/>
              <a:gd name="connsiteY1203" fmla="*/ 1039832 h 2236251"/>
              <a:gd name="connsiteX1204" fmla="*/ 1702260 w 4645034"/>
              <a:gd name="connsiteY1204" fmla="*/ 1036896 h 2236251"/>
              <a:gd name="connsiteX1205" fmla="*/ 1687991 w 4645034"/>
              <a:gd name="connsiteY1205" fmla="*/ 1031384 h 2236251"/>
              <a:gd name="connsiteX1206" fmla="*/ 1690103 w 4645034"/>
              <a:gd name="connsiteY1206" fmla="*/ 1038947 h 2236251"/>
              <a:gd name="connsiteX1207" fmla="*/ 1682634 w 4645034"/>
              <a:gd name="connsiteY1207" fmla="*/ 1038827 h 2236251"/>
              <a:gd name="connsiteX1208" fmla="*/ 1682540 w 4645034"/>
              <a:gd name="connsiteY1208" fmla="*/ 1033411 h 2236251"/>
              <a:gd name="connsiteX1209" fmla="*/ 4293834 w 4645034"/>
              <a:gd name="connsiteY1209" fmla="*/ 1030588 h 2236251"/>
              <a:gd name="connsiteX1210" fmla="*/ 4297354 w 4645034"/>
              <a:gd name="connsiteY1210" fmla="*/ 1036553 h 2236251"/>
              <a:gd name="connsiteX1211" fmla="*/ 4295914 w 4645034"/>
              <a:gd name="connsiteY1211" fmla="*/ 1040699 h 2236251"/>
              <a:gd name="connsiteX1212" fmla="*/ 4289791 w 4645034"/>
              <a:gd name="connsiteY1212" fmla="*/ 1039122 h 2236251"/>
              <a:gd name="connsiteX1213" fmla="*/ 4290756 w 4645034"/>
              <a:gd name="connsiteY1213" fmla="*/ 1033040 h 2236251"/>
              <a:gd name="connsiteX1214" fmla="*/ 1119315 w 4645034"/>
              <a:gd name="connsiteY1214" fmla="*/ 1028701 h 2236251"/>
              <a:gd name="connsiteX1215" fmla="*/ 1120491 w 4645034"/>
              <a:gd name="connsiteY1215" fmla="*/ 1033562 h 2236251"/>
              <a:gd name="connsiteX1216" fmla="*/ 1117802 w 4645034"/>
              <a:gd name="connsiteY1216" fmla="*/ 1038318 h 2236251"/>
              <a:gd name="connsiteX1217" fmla="*/ 1114393 w 4645034"/>
              <a:gd name="connsiteY1217" fmla="*/ 1044243 h 2236251"/>
              <a:gd name="connsiteX1218" fmla="*/ 1110863 w 4645034"/>
              <a:gd name="connsiteY1218" fmla="*/ 1040288 h 2236251"/>
              <a:gd name="connsiteX1219" fmla="*/ 1111418 w 4645034"/>
              <a:gd name="connsiteY1219" fmla="*/ 1034289 h 2236251"/>
              <a:gd name="connsiteX1220" fmla="*/ 1113534 w 4645034"/>
              <a:gd name="connsiteY1220" fmla="*/ 1030101 h 2236251"/>
              <a:gd name="connsiteX1221" fmla="*/ 1101202 w 4645034"/>
              <a:gd name="connsiteY1221" fmla="*/ 1027887 h 2236251"/>
              <a:gd name="connsiteX1222" fmla="*/ 1104424 w 4645034"/>
              <a:gd name="connsiteY1222" fmla="*/ 1033511 h 2236251"/>
              <a:gd name="connsiteX1223" fmla="*/ 1097798 w 4645034"/>
              <a:gd name="connsiteY1223" fmla="*/ 1035450 h 2236251"/>
              <a:gd name="connsiteX1224" fmla="*/ 1096861 w 4645034"/>
              <a:gd name="connsiteY1224" fmla="*/ 1029873 h 2236251"/>
              <a:gd name="connsiteX1225" fmla="*/ 1076405 w 4645034"/>
              <a:gd name="connsiteY1225" fmla="*/ 1017273 h 2236251"/>
              <a:gd name="connsiteX1226" fmla="*/ 1082018 w 4645034"/>
              <a:gd name="connsiteY1226" fmla="*/ 1020396 h 2236251"/>
              <a:gd name="connsiteX1227" fmla="*/ 1085764 w 4645034"/>
              <a:gd name="connsiteY1227" fmla="*/ 1022178 h 2236251"/>
              <a:gd name="connsiteX1228" fmla="*/ 1089745 w 4645034"/>
              <a:gd name="connsiteY1228" fmla="*/ 1023900 h 2236251"/>
              <a:gd name="connsiteX1229" fmla="*/ 1087645 w 4645034"/>
              <a:gd name="connsiteY1229" fmla="*/ 1027620 h 2236251"/>
              <a:gd name="connsiteX1230" fmla="*/ 1080959 w 4645034"/>
              <a:gd name="connsiteY1230" fmla="*/ 1027854 h 2236251"/>
              <a:gd name="connsiteX1231" fmla="*/ 1073181 w 4645034"/>
              <a:gd name="connsiteY1231" fmla="*/ 1021215 h 2236251"/>
              <a:gd name="connsiteX1232" fmla="*/ 1665470 w 4645034"/>
              <a:gd name="connsiteY1232" fmla="*/ 1016825 h 2236251"/>
              <a:gd name="connsiteX1233" fmla="*/ 1668413 w 4645034"/>
              <a:gd name="connsiteY1233" fmla="*/ 1021787 h 2236251"/>
              <a:gd name="connsiteX1234" fmla="*/ 1666739 w 4645034"/>
              <a:gd name="connsiteY1234" fmla="*/ 1027040 h 2236251"/>
              <a:gd name="connsiteX1235" fmla="*/ 1662366 w 4645034"/>
              <a:gd name="connsiteY1235" fmla="*/ 1023601 h 2236251"/>
              <a:gd name="connsiteX1236" fmla="*/ 1660850 w 4645034"/>
              <a:gd name="connsiteY1236" fmla="*/ 1018595 h 2236251"/>
              <a:gd name="connsiteX1237" fmla="*/ 1111756 w 4645034"/>
              <a:gd name="connsiteY1237" fmla="*/ 1010093 h 2236251"/>
              <a:gd name="connsiteX1238" fmla="*/ 1115857 w 4645034"/>
              <a:gd name="connsiteY1238" fmla="*/ 1014705 h 2236251"/>
              <a:gd name="connsiteX1239" fmla="*/ 1120898 w 4645034"/>
              <a:gd name="connsiteY1239" fmla="*/ 1016923 h 2236251"/>
              <a:gd name="connsiteX1240" fmla="*/ 1118091 w 4645034"/>
              <a:gd name="connsiteY1240" fmla="*/ 1021097 h 2236251"/>
              <a:gd name="connsiteX1241" fmla="*/ 1110787 w 4645034"/>
              <a:gd name="connsiteY1241" fmla="*/ 1020397 h 2236251"/>
              <a:gd name="connsiteX1242" fmla="*/ 1109242 w 4645034"/>
              <a:gd name="connsiteY1242" fmla="*/ 1013319 h 2236251"/>
              <a:gd name="connsiteX1243" fmla="*/ 1095256 w 4645034"/>
              <a:gd name="connsiteY1243" fmla="*/ 1009116 h 2236251"/>
              <a:gd name="connsiteX1244" fmla="*/ 1101647 w 4645034"/>
              <a:gd name="connsiteY1244" fmla="*/ 1010853 h 2236251"/>
              <a:gd name="connsiteX1245" fmla="*/ 1102397 w 4645034"/>
              <a:gd name="connsiteY1245" fmla="*/ 1016851 h 2236251"/>
              <a:gd name="connsiteX1246" fmla="*/ 1099355 w 4645034"/>
              <a:gd name="connsiteY1246" fmla="*/ 1019989 h 2236251"/>
              <a:gd name="connsiteX1247" fmla="*/ 1097136 w 4645034"/>
              <a:gd name="connsiteY1247" fmla="*/ 1016880 h 2236251"/>
              <a:gd name="connsiteX1248" fmla="*/ 1092096 w 4645034"/>
              <a:gd name="connsiteY1248" fmla="*/ 1013860 h 2236251"/>
              <a:gd name="connsiteX1249" fmla="*/ 1050534 w 4645034"/>
              <a:gd name="connsiteY1249" fmla="*/ 1007047 h 2236251"/>
              <a:gd name="connsiteX1250" fmla="*/ 1057823 w 4645034"/>
              <a:gd name="connsiteY1250" fmla="*/ 1009556 h 2236251"/>
              <a:gd name="connsiteX1251" fmla="*/ 1055707 w 4645034"/>
              <a:gd name="connsiteY1251" fmla="*/ 1015846 h 2236251"/>
              <a:gd name="connsiteX1252" fmla="*/ 1045773 w 4645034"/>
              <a:gd name="connsiteY1252" fmla="*/ 1013044 h 2236251"/>
              <a:gd name="connsiteX1253" fmla="*/ 1044669 w 4645034"/>
              <a:gd name="connsiteY1253" fmla="*/ 1008694 h 2236251"/>
              <a:gd name="connsiteX1254" fmla="*/ 3914207 w 4645034"/>
              <a:gd name="connsiteY1254" fmla="*/ 996837 h 2236251"/>
              <a:gd name="connsiteX1255" fmla="*/ 3925121 w 4645034"/>
              <a:gd name="connsiteY1255" fmla="*/ 997789 h 2236251"/>
              <a:gd name="connsiteX1256" fmla="*/ 3931621 w 4645034"/>
              <a:gd name="connsiteY1256" fmla="*/ 1011341 h 2236251"/>
              <a:gd name="connsiteX1257" fmla="*/ 3937734 w 4645034"/>
              <a:gd name="connsiteY1257" fmla="*/ 1021125 h 2236251"/>
              <a:gd name="connsiteX1258" fmla="*/ 3944004 w 4645034"/>
              <a:gd name="connsiteY1258" fmla="*/ 1030619 h 2236251"/>
              <a:gd name="connsiteX1259" fmla="*/ 3942610 w 4645034"/>
              <a:gd name="connsiteY1259" fmla="*/ 1037760 h 2236251"/>
              <a:gd name="connsiteX1260" fmla="*/ 3938438 w 4645034"/>
              <a:gd name="connsiteY1260" fmla="*/ 1045172 h 2236251"/>
              <a:gd name="connsiteX1261" fmla="*/ 3933267 w 4645034"/>
              <a:gd name="connsiteY1261" fmla="*/ 1054337 h 2236251"/>
              <a:gd name="connsiteX1262" fmla="*/ 3933580 w 4645034"/>
              <a:gd name="connsiteY1262" fmla="*/ 1060094 h 2236251"/>
              <a:gd name="connsiteX1263" fmla="*/ 3936225 w 4645034"/>
              <a:gd name="connsiteY1263" fmla="*/ 1064899 h 2236251"/>
              <a:gd name="connsiteX1264" fmla="*/ 3945139 w 4645034"/>
              <a:gd name="connsiteY1264" fmla="*/ 1070483 h 2236251"/>
              <a:gd name="connsiteX1265" fmla="*/ 3952623 w 4645034"/>
              <a:gd name="connsiteY1265" fmla="*/ 1078891 h 2236251"/>
              <a:gd name="connsiteX1266" fmla="*/ 3958263 w 4645034"/>
              <a:gd name="connsiteY1266" fmla="*/ 1077957 h 2236251"/>
              <a:gd name="connsiteX1267" fmla="*/ 3963901 w 4645034"/>
              <a:gd name="connsiteY1267" fmla="*/ 1076950 h 2236251"/>
              <a:gd name="connsiteX1268" fmla="*/ 3965706 w 4645034"/>
              <a:gd name="connsiteY1268" fmla="*/ 1071708 h 2236251"/>
              <a:gd name="connsiteX1269" fmla="*/ 3972089 w 4645034"/>
              <a:gd name="connsiteY1269" fmla="*/ 1074005 h 2236251"/>
              <a:gd name="connsiteX1270" fmla="*/ 3972289 w 4645034"/>
              <a:gd name="connsiteY1270" fmla="*/ 1077796 h 2236251"/>
              <a:gd name="connsiteX1271" fmla="*/ 3974504 w 4645034"/>
              <a:gd name="connsiteY1271" fmla="*/ 1080253 h 2236251"/>
              <a:gd name="connsiteX1272" fmla="*/ 3977462 w 4645034"/>
              <a:gd name="connsiteY1272" fmla="*/ 1084279 h 2236251"/>
              <a:gd name="connsiteX1273" fmla="*/ 3976816 w 4645034"/>
              <a:gd name="connsiteY1273" fmla="*/ 1092937 h 2236251"/>
              <a:gd name="connsiteX1274" fmla="*/ 3967569 w 4645034"/>
              <a:gd name="connsiteY1274" fmla="*/ 1090312 h 2236251"/>
              <a:gd name="connsiteX1275" fmla="*/ 3959106 w 4645034"/>
              <a:gd name="connsiteY1275" fmla="*/ 1087042 h 2236251"/>
              <a:gd name="connsiteX1276" fmla="*/ 3953014 w 4645034"/>
              <a:gd name="connsiteY1276" fmla="*/ 1086575 h 2236251"/>
              <a:gd name="connsiteX1277" fmla="*/ 3942671 w 4645034"/>
              <a:gd name="connsiteY1277" fmla="*/ 1086108 h 2236251"/>
              <a:gd name="connsiteX1278" fmla="*/ 3933110 w 4645034"/>
              <a:gd name="connsiteY1278" fmla="*/ 1081285 h 2236251"/>
              <a:gd name="connsiteX1279" fmla="*/ 3928878 w 4645034"/>
              <a:gd name="connsiteY1279" fmla="*/ 1076769 h 2236251"/>
              <a:gd name="connsiteX1280" fmla="*/ 3921826 w 4645034"/>
              <a:gd name="connsiteY1280" fmla="*/ 1064165 h 2236251"/>
              <a:gd name="connsiteX1281" fmla="*/ 3919045 w 4645034"/>
              <a:gd name="connsiteY1281" fmla="*/ 1059511 h 2236251"/>
              <a:gd name="connsiteX1282" fmla="*/ 3908213 w 4645034"/>
              <a:gd name="connsiteY1282" fmla="*/ 1050173 h 2236251"/>
              <a:gd name="connsiteX1283" fmla="*/ 3904024 w 4645034"/>
              <a:gd name="connsiteY1283" fmla="*/ 1039143 h 2236251"/>
              <a:gd name="connsiteX1284" fmla="*/ 3910926 w 4645034"/>
              <a:gd name="connsiteY1284" fmla="*/ 1029493 h 2236251"/>
              <a:gd name="connsiteX1285" fmla="*/ 3914374 w 4645034"/>
              <a:gd name="connsiteY1285" fmla="*/ 1017218 h 2236251"/>
              <a:gd name="connsiteX1286" fmla="*/ 3912810 w 4645034"/>
              <a:gd name="connsiteY1286" fmla="*/ 1008191 h 2236251"/>
              <a:gd name="connsiteX1287" fmla="*/ 852116 w 4645034"/>
              <a:gd name="connsiteY1287" fmla="*/ 995915 h 2236251"/>
              <a:gd name="connsiteX1288" fmla="*/ 858360 w 4645034"/>
              <a:gd name="connsiteY1288" fmla="*/ 996425 h 2236251"/>
              <a:gd name="connsiteX1289" fmla="*/ 864738 w 4645034"/>
              <a:gd name="connsiteY1289" fmla="*/ 997774 h 2236251"/>
              <a:gd name="connsiteX1290" fmla="*/ 869529 w 4645034"/>
              <a:gd name="connsiteY1290" fmla="*/ 999758 h 2236251"/>
              <a:gd name="connsiteX1291" fmla="*/ 876494 w 4645034"/>
              <a:gd name="connsiteY1291" fmla="*/ 1003217 h 2236251"/>
              <a:gd name="connsiteX1292" fmla="*/ 875804 w 4645034"/>
              <a:gd name="connsiteY1292" fmla="*/ 1007872 h 2236251"/>
              <a:gd name="connsiteX1293" fmla="*/ 868884 w 4645034"/>
              <a:gd name="connsiteY1293" fmla="*/ 1010075 h 2236251"/>
              <a:gd name="connsiteX1294" fmla="*/ 858304 w 4645034"/>
              <a:gd name="connsiteY1294" fmla="*/ 1007975 h 2236251"/>
              <a:gd name="connsiteX1295" fmla="*/ 849111 w 4645034"/>
              <a:gd name="connsiteY1295" fmla="*/ 1005187 h 2236251"/>
              <a:gd name="connsiteX1296" fmla="*/ 842843 w 4645034"/>
              <a:gd name="connsiteY1296" fmla="*/ 998884 h 2236251"/>
              <a:gd name="connsiteX1297" fmla="*/ 1077734 w 4645034"/>
              <a:gd name="connsiteY1297" fmla="*/ 995671 h 2236251"/>
              <a:gd name="connsiteX1298" fmla="*/ 1076940 w 4645034"/>
              <a:gd name="connsiteY1298" fmla="*/ 1002484 h 2236251"/>
              <a:gd name="connsiteX1299" fmla="*/ 1071605 w 4645034"/>
              <a:gd name="connsiteY1299" fmla="*/ 1003234 h 2236251"/>
              <a:gd name="connsiteX1300" fmla="*/ 1070171 w 4645034"/>
              <a:gd name="connsiteY1300" fmla="*/ 997075 h 2236251"/>
              <a:gd name="connsiteX1301" fmla="*/ 1031918 w 4645034"/>
              <a:gd name="connsiteY1301" fmla="*/ 995418 h 2236251"/>
              <a:gd name="connsiteX1302" fmla="*/ 1039083 w 4645034"/>
              <a:gd name="connsiteY1302" fmla="*/ 998124 h 2236251"/>
              <a:gd name="connsiteX1303" fmla="*/ 1042581 w 4645034"/>
              <a:gd name="connsiteY1303" fmla="*/ 1002984 h 2236251"/>
              <a:gd name="connsiteX1304" fmla="*/ 1034824 w 4645034"/>
              <a:gd name="connsiteY1304" fmla="*/ 1009053 h 2236251"/>
              <a:gd name="connsiteX1305" fmla="*/ 1024716 w 4645034"/>
              <a:gd name="connsiteY1305" fmla="*/ 1007070 h 2236251"/>
              <a:gd name="connsiteX1306" fmla="*/ 1018028 w 4645034"/>
              <a:gd name="connsiteY1306" fmla="*/ 1004632 h 2236251"/>
              <a:gd name="connsiteX1307" fmla="*/ 1016653 w 4645034"/>
              <a:gd name="connsiteY1307" fmla="*/ 1001305 h 2236251"/>
              <a:gd name="connsiteX1308" fmla="*/ 1019797 w 4645034"/>
              <a:gd name="connsiteY1308" fmla="*/ 996780 h 2236251"/>
              <a:gd name="connsiteX1309" fmla="*/ 1024940 w 4645034"/>
              <a:gd name="connsiteY1309" fmla="*/ 995914 h 2236251"/>
              <a:gd name="connsiteX1310" fmla="*/ 1060513 w 4645034"/>
              <a:gd name="connsiteY1310" fmla="*/ 992455 h 2236251"/>
              <a:gd name="connsiteX1311" fmla="*/ 1066047 w 4645034"/>
              <a:gd name="connsiteY1311" fmla="*/ 998362 h 2236251"/>
              <a:gd name="connsiteX1312" fmla="*/ 1059023 w 4645034"/>
              <a:gd name="connsiteY1312" fmla="*/ 1001863 h 2236251"/>
              <a:gd name="connsiteX1313" fmla="*/ 1050506 w 4645034"/>
              <a:gd name="connsiteY1313" fmla="*/ 999090 h 2236251"/>
              <a:gd name="connsiteX1314" fmla="*/ 1054048 w 4645034"/>
              <a:gd name="connsiteY1314" fmla="*/ 994907 h 2236251"/>
              <a:gd name="connsiteX1315" fmla="*/ 949549 w 4645034"/>
              <a:gd name="connsiteY1315" fmla="*/ 976894 h 2236251"/>
              <a:gd name="connsiteX1316" fmla="*/ 958452 w 4645034"/>
              <a:gd name="connsiteY1316" fmla="*/ 977587 h 2236251"/>
              <a:gd name="connsiteX1317" fmla="*/ 971606 w 4645034"/>
              <a:gd name="connsiteY1317" fmla="*/ 978905 h 2236251"/>
              <a:gd name="connsiteX1318" fmla="*/ 985002 w 4645034"/>
              <a:gd name="connsiteY1318" fmla="*/ 983456 h 2236251"/>
              <a:gd name="connsiteX1319" fmla="*/ 990515 w 4645034"/>
              <a:gd name="connsiteY1319" fmla="*/ 987879 h 2236251"/>
              <a:gd name="connsiteX1320" fmla="*/ 999903 w 4645034"/>
              <a:gd name="connsiteY1320" fmla="*/ 990447 h 2236251"/>
              <a:gd name="connsiteX1321" fmla="*/ 1000960 w 4645034"/>
              <a:gd name="connsiteY1321" fmla="*/ 995321 h 2236251"/>
              <a:gd name="connsiteX1322" fmla="*/ 996756 w 4645034"/>
              <a:gd name="connsiteY1322" fmla="*/ 997773 h 2236251"/>
              <a:gd name="connsiteX1323" fmla="*/ 990320 w 4645034"/>
              <a:gd name="connsiteY1323" fmla="*/ 997890 h 2236251"/>
              <a:gd name="connsiteX1324" fmla="*/ 980684 w 4645034"/>
              <a:gd name="connsiteY1324" fmla="*/ 998940 h 2236251"/>
              <a:gd name="connsiteX1325" fmla="*/ 970473 w 4645034"/>
              <a:gd name="connsiteY1325" fmla="*/ 1002792 h 2236251"/>
              <a:gd name="connsiteX1326" fmla="*/ 963084 w 4645034"/>
              <a:gd name="connsiteY1326" fmla="*/ 1008380 h 2236251"/>
              <a:gd name="connsiteX1327" fmla="*/ 951106 w 4645034"/>
              <a:gd name="connsiteY1327" fmla="*/ 1007693 h 2236251"/>
              <a:gd name="connsiteX1328" fmla="*/ 944527 w 4645034"/>
              <a:gd name="connsiteY1328" fmla="*/ 1003142 h 2236251"/>
              <a:gd name="connsiteX1329" fmla="*/ 934301 w 4645034"/>
              <a:gd name="connsiteY1329" fmla="*/ 1004544 h 2236251"/>
              <a:gd name="connsiteX1330" fmla="*/ 925955 w 4645034"/>
              <a:gd name="connsiteY1330" fmla="*/ 1006879 h 2236251"/>
              <a:gd name="connsiteX1331" fmla="*/ 917505 w 4645034"/>
              <a:gd name="connsiteY1331" fmla="*/ 1004426 h 2236251"/>
              <a:gd name="connsiteX1332" fmla="*/ 907293 w 4645034"/>
              <a:gd name="connsiteY1332" fmla="*/ 1004076 h 2236251"/>
              <a:gd name="connsiteX1333" fmla="*/ 898129 w 4645034"/>
              <a:gd name="connsiteY1333" fmla="*/ 999989 h 2236251"/>
              <a:gd name="connsiteX1334" fmla="*/ 902019 w 4645034"/>
              <a:gd name="connsiteY1334" fmla="*/ 995481 h 2236251"/>
              <a:gd name="connsiteX1335" fmla="*/ 915487 w 4645034"/>
              <a:gd name="connsiteY1335" fmla="*/ 995496 h 2236251"/>
              <a:gd name="connsiteX1336" fmla="*/ 927488 w 4645034"/>
              <a:gd name="connsiteY1336" fmla="*/ 997245 h 2236251"/>
              <a:gd name="connsiteX1337" fmla="*/ 936848 w 4645034"/>
              <a:gd name="connsiteY1337" fmla="*/ 996909 h 2236251"/>
              <a:gd name="connsiteX1338" fmla="*/ 941889 w 4645034"/>
              <a:gd name="connsiteY1338" fmla="*/ 991890 h 2236251"/>
              <a:gd name="connsiteX1339" fmla="*/ 934348 w 4645034"/>
              <a:gd name="connsiteY1339" fmla="*/ 984811 h 2236251"/>
              <a:gd name="connsiteX1340" fmla="*/ 936596 w 4645034"/>
              <a:gd name="connsiteY1340" fmla="*/ 980433 h 2236251"/>
              <a:gd name="connsiteX1341" fmla="*/ 943337 w 4645034"/>
              <a:gd name="connsiteY1341" fmla="*/ 977946 h 2236251"/>
              <a:gd name="connsiteX1342" fmla="*/ 3744505 w 4645034"/>
              <a:gd name="connsiteY1342" fmla="*/ 976449 h 2236251"/>
              <a:gd name="connsiteX1343" fmla="*/ 3753968 w 4645034"/>
              <a:gd name="connsiteY1343" fmla="*/ 977556 h 2236251"/>
              <a:gd name="connsiteX1344" fmla="*/ 3755753 w 4645034"/>
              <a:gd name="connsiteY1344" fmla="*/ 985449 h 2236251"/>
              <a:gd name="connsiteX1345" fmla="*/ 3745115 w 4645034"/>
              <a:gd name="connsiteY1345" fmla="*/ 996168 h 2236251"/>
              <a:gd name="connsiteX1346" fmla="*/ 3742295 w 4645034"/>
              <a:gd name="connsiteY1346" fmla="*/ 1005019 h 2236251"/>
              <a:gd name="connsiteX1347" fmla="*/ 3734027 w 4645034"/>
              <a:gd name="connsiteY1347" fmla="*/ 1006109 h 2236251"/>
              <a:gd name="connsiteX1348" fmla="*/ 3729813 w 4645034"/>
              <a:gd name="connsiteY1348" fmla="*/ 997725 h 2236251"/>
              <a:gd name="connsiteX1349" fmla="*/ 3727455 w 4645034"/>
              <a:gd name="connsiteY1349" fmla="*/ 990255 h 2236251"/>
              <a:gd name="connsiteX1350" fmla="*/ 3729545 w 4645034"/>
              <a:gd name="connsiteY1350" fmla="*/ 984223 h 2236251"/>
              <a:gd name="connsiteX1351" fmla="*/ 3733103 w 4645034"/>
              <a:gd name="connsiteY1351" fmla="*/ 979727 h 2236251"/>
              <a:gd name="connsiteX1352" fmla="*/ 800487 w 4645034"/>
              <a:gd name="connsiteY1352" fmla="*/ 976233 h 2236251"/>
              <a:gd name="connsiteX1353" fmla="*/ 806805 w 4645034"/>
              <a:gd name="connsiteY1353" fmla="*/ 981121 h 2236251"/>
              <a:gd name="connsiteX1354" fmla="*/ 801898 w 4645034"/>
              <a:gd name="connsiteY1354" fmla="*/ 986010 h 2236251"/>
              <a:gd name="connsiteX1355" fmla="*/ 793920 w 4645034"/>
              <a:gd name="connsiteY1355" fmla="*/ 984726 h 2236251"/>
              <a:gd name="connsiteX1356" fmla="*/ 792155 w 4645034"/>
              <a:gd name="connsiteY1356" fmla="*/ 979762 h 2236251"/>
              <a:gd name="connsiteX1357" fmla="*/ 794624 w 4645034"/>
              <a:gd name="connsiteY1357" fmla="*/ 976975 h 2236251"/>
              <a:gd name="connsiteX1358" fmla="*/ 921301 w 4645034"/>
              <a:gd name="connsiteY1358" fmla="*/ 936618 h 2236251"/>
              <a:gd name="connsiteX1359" fmla="*/ 928430 w 4645034"/>
              <a:gd name="connsiteY1359" fmla="*/ 939085 h 2236251"/>
              <a:gd name="connsiteX1360" fmla="*/ 928416 w 4645034"/>
              <a:gd name="connsiteY1360" fmla="*/ 945492 h 2236251"/>
              <a:gd name="connsiteX1361" fmla="*/ 921744 w 4645034"/>
              <a:gd name="connsiteY1361" fmla="*/ 944456 h 2236251"/>
              <a:gd name="connsiteX1362" fmla="*/ 913516 w 4645034"/>
              <a:gd name="connsiteY1362" fmla="*/ 943989 h 2236251"/>
              <a:gd name="connsiteX1363" fmla="*/ 909948 w 4645034"/>
              <a:gd name="connsiteY1363" fmla="*/ 942574 h 2236251"/>
              <a:gd name="connsiteX1364" fmla="*/ 915322 w 4645034"/>
              <a:gd name="connsiteY1364" fmla="*/ 938370 h 2236251"/>
              <a:gd name="connsiteX1365" fmla="*/ 954088 w 4645034"/>
              <a:gd name="connsiteY1365" fmla="*/ 922872 h 2236251"/>
              <a:gd name="connsiteX1366" fmla="*/ 958407 w 4645034"/>
              <a:gd name="connsiteY1366" fmla="*/ 923333 h 2236251"/>
              <a:gd name="connsiteX1367" fmla="*/ 960053 w 4645034"/>
              <a:gd name="connsiteY1367" fmla="*/ 927827 h 2236251"/>
              <a:gd name="connsiteX1368" fmla="*/ 953749 w 4645034"/>
              <a:gd name="connsiteY1368" fmla="*/ 931344 h 2236251"/>
              <a:gd name="connsiteX1369" fmla="*/ 947168 w 4645034"/>
              <a:gd name="connsiteY1369" fmla="*/ 933081 h 2236251"/>
              <a:gd name="connsiteX1370" fmla="*/ 941657 w 4645034"/>
              <a:gd name="connsiteY1370" fmla="*/ 936567 h 2236251"/>
              <a:gd name="connsiteX1371" fmla="*/ 937551 w 4645034"/>
              <a:gd name="connsiteY1371" fmla="*/ 930643 h 2236251"/>
              <a:gd name="connsiteX1372" fmla="*/ 943516 w 4645034"/>
              <a:gd name="connsiteY1372" fmla="*/ 924187 h 2236251"/>
              <a:gd name="connsiteX1373" fmla="*/ 948584 w 4645034"/>
              <a:gd name="connsiteY1373" fmla="*/ 924201 h 2236251"/>
              <a:gd name="connsiteX1374" fmla="*/ 810912 w 4645034"/>
              <a:gd name="connsiteY1374" fmla="*/ 920658 h 2236251"/>
              <a:gd name="connsiteX1375" fmla="*/ 823734 w 4645034"/>
              <a:gd name="connsiteY1375" fmla="*/ 922416 h 2236251"/>
              <a:gd name="connsiteX1376" fmla="*/ 833535 w 4645034"/>
              <a:gd name="connsiteY1376" fmla="*/ 924154 h 2236251"/>
              <a:gd name="connsiteX1377" fmla="*/ 848211 w 4645034"/>
              <a:gd name="connsiteY1377" fmla="*/ 926824 h 2236251"/>
              <a:gd name="connsiteX1378" fmla="*/ 863700 w 4645034"/>
              <a:gd name="connsiteY1378" fmla="*/ 936149 h 2236251"/>
              <a:gd name="connsiteX1379" fmla="*/ 880843 w 4645034"/>
              <a:gd name="connsiteY1379" fmla="*/ 947224 h 2236251"/>
              <a:gd name="connsiteX1380" fmla="*/ 893657 w 4645034"/>
              <a:gd name="connsiteY1380" fmla="*/ 952011 h 2236251"/>
              <a:gd name="connsiteX1381" fmla="*/ 907643 w 4645034"/>
              <a:gd name="connsiteY1381" fmla="*/ 957262 h 2236251"/>
              <a:gd name="connsiteX1382" fmla="*/ 918106 w 4645034"/>
              <a:gd name="connsiteY1382" fmla="*/ 963449 h 2236251"/>
              <a:gd name="connsiteX1383" fmla="*/ 917991 w 4645034"/>
              <a:gd name="connsiteY1383" fmla="*/ 969623 h 2236251"/>
              <a:gd name="connsiteX1384" fmla="*/ 913756 w 4645034"/>
              <a:gd name="connsiteY1384" fmla="*/ 969973 h 2236251"/>
              <a:gd name="connsiteX1385" fmla="*/ 906349 w 4645034"/>
              <a:gd name="connsiteY1385" fmla="*/ 973007 h 2236251"/>
              <a:gd name="connsiteX1386" fmla="*/ 901431 w 4645034"/>
              <a:gd name="connsiteY1386" fmla="*/ 975795 h 2236251"/>
              <a:gd name="connsiteX1387" fmla="*/ 892025 w 4645034"/>
              <a:gd name="connsiteY1387" fmla="*/ 974392 h 2236251"/>
              <a:gd name="connsiteX1388" fmla="*/ 885323 w 4645034"/>
              <a:gd name="connsiteY1388" fmla="*/ 970891 h 2236251"/>
              <a:gd name="connsiteX1389" fmla="*/ 874868 w 4645034"/>
              <a:gd name="connsiteY1389" fmla="*/ 970891 h 2236251"/>
              <a:gd name="connsiteX1390" fmla="*/ 866181 w 4645034"/>
              <a:gd name="connsiteY1390" fmla="*/ 971825 h 2236251"/>
              <a:gd name="connsiteX1391" fmla="*/ 857718 w 4645034"/>
              <a:gd name="connsiteY1391" fmla="*/ 969506 h 2236251"/>
              <a:gd name="connsiteX1392" fmla="*/ 860407 w 4645034"/>
              <a:gd name="connsiteY1392" fmla="*/ 964035 h 2236251"/>
              <a:gd name="connsiteX1393" fmla="*/ 859364 w 4645034"/>
              <a:gd name="connsiteY1393" fmla="*/ 955641 h 2236251"/>
              <a:gd name="connsiteX1394" fmla="*/ 854093 w 4645034"/>
              <a:gd name="connsiteY1394" fmla="*/ 948886 h 2236251"/>
              <a:gd name="connsiteX1395" fmla="*/ 835167 w 4645034"/>
              <a:gd name="connsiteY1395" fmla="*/ 941649 h 2236251"/>
              <a:gd name="connsiteX1396" fmla="*/ 820009 w 4645034"/>
              <a:gd name="connsiteY1396" fmla="*/ 936411 h 2236251"/>
              <a:gd name="connsiteX1397" fmla="*/ 804211 w 4645034"/>
              <a:gd name="connsiteY1397" fmla="*/ 932923 h 2236251"/>
              <a:gd name="connsiteX1398" fmla="*/ 778144 w 4645034"/>
              <a:gd name="connsiteY1398" fmla="*/ 937796 h 2236251"/>
              <a:gd name="connsiteX1399" fmla="*/ 762806 w 4645034"/>
              <a:gd name="connsiteY1399" fmla="*/ 941532 h 2236251"/>
              <a:gd name="connsiteX1400" fmla="*/ 762784 w 4645034"/>
              <a:gd name="connsiteY1400" fmla="*/ 932807 h 2236251"/>
              <a:gd name="connsiteX1401" fmla="*/ 776483 w 4645034"/>
              <a:gd name="connsiteY1401" fmla="*/ 925453 h 2236251"/>
              <a:gd name="connsiteX1402" fmla="*/ 791504 w 4645034"/>
              <a:gd name="connsiteY1402" fmla="*/ 921431 h 2236251"/>
              <a:gd name="connsiteX1403" fmla="*/ 910295 w 4645034"/>
              <a:gd name="connsiteY1403" fmla="*/ 913722 h 2236251"/>
              <a:gd name="connsiteX1404" fmla="*/ 916435 w 4645034"/>
              <a:gd name="connsiteY1404" fmla="*/ 914337 h 2236251"/>
              <a:gd name="connsiteX1405" fmla="*/ 918715 w 4645034"/>
              <a:gd name="connsiteY1405" fmla="*/ 920603 h 2236251"/>
              <a:gd name="connsiteX1406" fmla="*/ 913053 w 4645034"/>
              <a:gd name="connsiteY1406" fmla="*/ 921289 h 2236251"/>
              <a:gd name="connsiteX1407" fmla="*/ 907153 w 4645034"/>
              <a:gd name="connsiteY1407" fmla="*/ 915509 h 2236251"/>
              <a:gd name="connsiteX1408" fmla="*/ 909246 w 4645034"/>
              <a:gd name="connsiteY1408" fmla="*/ 895411 h 2236251"/>
              <a:gd name="connsiteX1409" fmla="*/ 912711 w 4645034"/>
              <a:gd name="connsiteY1409" fmla="*/ 898861 h 2236251"/>
              <a:gd name="connsiteX1410" fmla="*/ 912711 w 4645034"/>
              <a:gd name="connsiteY1410" fmla="*/ 906887 h 2236251"/>
              <a:gd name="connsiteX1411" fmla="*/ 906186 w 4645034"/>
              <a:gd name="connsiteY1411" fmla="*/ 905193 h 2236251"/>
              <a:gd name="connsiteX1412" fmla="*/ 905148 w 4645034"/>
              <a:gd name="connsiteY1412" fmla="*/ 898418 h 2236251"/>
              <a:gd name="connsiteX1413" fmla="*/ 3898856 w 4645034"/>
              <a:gd name="connsiteY1413" fmla="*/ 885559 h 2236251"/>
              <a:gd name="connsiteX1414" fmla="*/ 3911867 w 4645034"/>
              <a:gd name="connsiteY1414" fmla="*/ 891249 h 2236251"/>
              <a:gd name="connsiteX1415" fmla="*/ 3910925 w 4645034"/>
              <a:gd name="connsiteY1415" fmla="*/ 906189 h 2236251"/>
              <a:gd name="connsiteX1416" fmla="*/ 3909515 w 4645034"/>
              <a:gd name="connsiteY1416" fmla="*/ 914284 h 2236251"/>
              <a:gd name="connsiteX1417" fmla="*/ 3909985 w 4645034"/>
              <a:gd name="connsiteY1417" fmla="*/ 922202 h 2236251"/>
              <a:gd name="connsiteX1418" fmla="*/ 3908104 w 4645034"/>
              <a:gd name="connsiteY1418" fmla="*/ 933563 h 2236251"/>
              <a:gd name="connsiteX1419" fmla="*/ 3900446 w 4645034"/>
              <a:gd name="connsiteY1419" fmla="*/ 935275 h 2236251"/>
              <a:gd name="connsiteX1420" fmla="*/ 3893392 w 4645034"/>
              <a:gd name="connsiteY1420" fmla="*/ 927339 h 2236251"/>
              <a:gd name="connsiteX1421" fmla="*/ 3888840 w 4645034"/>
              <a:gd name="connsiteY1421" fmla="*/ 922377 h 2236251"/>
              <a:gd name="connsiteX1422" fmla="*/ 3886074 w 4645034"/>
              <a:gd name="connsiteY1422" fmla="*/ 914459 h 2236251"/>
              <a:gd name="connsiteX1423" fmla="*/ 3892793 w 4645034"/>
              <a:gd name="connsiteY1423" fmla="*/ 905807 h 2236251"/>
              <a:gd name="connsiteX1424" fmla="*/ 3894643 w 4645034"/>
              <a:gd name="connsiteY1424" fmla="*/ 892526 h 2236251"/>
              <a:gd name="connsiteX1425" fmla="*/ 865354 w 4645034"/>
              <a:gd name="connsiteY1425" fmla="*/ 875439 h 2236251"/>
              <a:gd name="connsiteX1426" fmla="*/ 871786 w 4645034"/>
              <a:gd name="connsiteY1426" fmla="*/ 877551 h 2236251"/>
              <a:gd name="connsiteX1427" fmla="*/ 871786 w 4645034"/>
              <a:gd name="connsiteY1427" fmla="*/ 885956 h 2236251"/>
              <a:gd name="connsiteX1428" fmla="*/ 870037 w 4645034"/>
              <a:gd name="connsiteY1428" fmla="*/ 890027 h 2236251"/>
              <a:gd name="connsiteX1429" fmla="*/ 874591 w 4645034"/>
              <a:gd name="connsiteY1429" fmla="*/ 893486 h 2236251"/>
              <a:gd name="connsiteX1430" fmla="*/ 873182 w 4645034"/>
              <a:gd name="connsiteY1430" fmla="*/ 899789 h 2236251"/>
              <a:gd name="connsiteX1431" fmla="*/ 868847 w 4645034"/>
              <a:gd name="connsiteY1431" fmla="*/ 898155 h 2236251"/>
              <a:gd name="connsiteX1432" fmla="*/ 861494 w 4645034"/>
              <a:gd name="connsiteY1432" fmla="*/ 889793 h 2236251"/>
              <a:gd name="connsiteX1433" fmla="*/ 867550 w 4645034"/>
              <a:gd name="connsiteY1433" fmla="*/ 886499 h 2236251"/>
              <a:gd name="connsiteX1434" fmla="*/ 861503 w 4645034"/>
              <a:gd name="connsiteY1434" fmla="*/ 877876 h 2236251"/>
              <a:gd name="connsiteX1435" fmla="*/ 876591 w 4645034"/>
              <a:gd name="connsiteY1435" fmla="*/ 872380 h 2236251"/>
              <a:gd name="connsiteX1436" fmla="*/ 880923 w 4645034"/>
              <a:gd name="connsiteY1436" fmla="*/ 873347 h 2236251"/>
              <a:gd name="connsiteX1437" fmla="*/ 886218 w 4645034"/>
              <a:gd name="connsiteY1437" fmla="*/ 876681 h 2236251"/>
              <a:gd name="connsiteX1438" fmla="*/ 883044 w 4645034"/>
              <a:gd name="connsiteY1438" fmla="*/ 879943 h 2236251"/>
              <a:gd name="connsiteX1439" fmla="*/ 876123 w 4645034"/>
              <a:gd name="connsiteY1439" fmla="*/ 878764 h 2236251"/>
              <a:gd name="connsiteX1440" fmla="*/ 872853 w 4645034"/>
              <a:gd name="connsiteY1440" fmla="*/ 876025 h 2236251"/>
              <a:gd name="connsiteX1441" fmla="*/ 2828263 w 4645034"/>
              <a:gd name="connsiteY1441" fmla="*/ 859692 h 2236251"/>
              <a:gd name="connsiteX1442" fmla="*/ 2829876 w 4645034"/>
              <a:gd name="connsiteY1442" fmla="*/ 872099 h 2236251"/>
              <a:gd name="connsiteX1443" fmla="*/ 2822444 w 4645034"/>
              <a:gd name="connsiteY1443" fmla="*/ 874103 h 2236251"/>
              <a:gd name="connsiteX1444" fmla="*/ 2819546 w 4645034"/>
              <a:gd name="connsiteY1444" fmla="*/ 864188 h 2236251"/>
              <a:gd name="connsiteX1445" fmla="*/ 888665 w 4645034"/>
              <a:gd name="connsiteY1445" fmla="*/ 853479 h 2236251"/>
              <a:gd name="connsiteX1446" fmla="*/ 891457 w 4645034"/>
              <a:gd name="connsiteY1446" fmla="*/ 856382 h 2236251"/>
              <a:gd name="connsiteX1447" fmla="*/ 895430 w 4645034"/>
              <a:gd name="connsiteY1447" fmla="*/ 860672 h 2236251"/>
              <a:gd name="connsiteX1448" fmla="*/ 894019 w 4645034"/>
              <a:gd name="connsiteY1448" fmla="*/ 866157 h 2236251"/>
              <a:gd name="connsiteX1449" fmla="*/ 888273 w 4645034"/>
              <a:gd name="connsiteY1449" fmla="*/ 870258 h 2236251"/>
              <a:gd name="connsiteX1450" fmla="*/ 886840 w 4645034"/>
              <a:gd name="connsiteY1450" fmla="*/ 866289 h 2236251"/>
              <a:gd name="connsiteX1451" fmla="*/ 885152 w 4645034"/>
              <a:gd name="connsiteY1451" fmla="*/ 862088 h 2236251"/>
              <a:gd name="connsiteX1452" fmla="*/ 883768 w 4645034"/>
              <a:gd name="connsiteY1452" fmla="*/ 855564 h 2236251"/>
              <a:gd name="connsiteX1453" fmla="*/ 872697 w 4645034"/>
              <a:gd name="connsiteY1453" fmla="*/ 852750 h 2236251"/>
              <a:gd name="connsiteX1454" fmla="*/ 878224 w 4645034"/>
              <a:gd name="connsiteY1454" fmla="*/ 854997 h 2236251"/>
              <a:gd name="connsiteX1455" fmla="*/ 875182 w 4645034"/>
              <a:gd name="connsiteY1455" fmla="*/ 858450 h 2236251"/>
              <a:gd name="connsiteX1456" fmla="*/ 870993 w 4645034"/>
              <a:gd name="connsiteY1456" fmla="*/ 861238 h 2236251"/>
              <a:gd name="connsiteX1457" fmla="*/ 870290 w 4645034"/>
              <a:gd name="connsiteY1457" fmla="*/ 865878 h 2236251"/>
              <a:gd name="connsiteX1458" fmla="*/ 865366 w 4645034"/>
              <a:gd name="connsiteY1458" fmla="*/ 868665 h 2236251"/>
              <a:gd name="connsiteX1459" fmla="*/ 862574 w 4645034"/>
              <a:gd name="connsiteY1459" fmla="*/ 866928 h 2236251"/>
              <a:gd name="connsiteX1460" fmla="*/ 864588 w 4645034"/>
              <a:gd name="connsiteY1460" fmla="*/ 863558 h 2236251"/>
              <a:gd name="connsiteX1461" fmla="*/ 866980 w 4645034"/>
              <a:gd name="connsiteY1461" fmla="*/ 859515 h 2236251"/>
              <a:gd name="connsiteX1462" fmla="*/ 864704 w 4645034"/>
              <a:gd name="connsiteY1462" fmla="*/ 854984 h 2236251"/>
              <a:gd name="connsiteX1463" fmla="*/ 1105197 w 4645034"/>
              <a:gd name="connsiteY1463" fmla="*/ 750131 h 2236251"/>
              <a:gd name="connsiteX1464" fmla="*/ 1116408 w 4645034"/>
              <a:gd name="connsiteY1464" fmla="*/ 758690 h 2236251"/>
              <a:gd name="connsiteX1465" fmla="*/ 1108177 w 4645034"/>
              <a:gd name="connsiteY1465" fmla="*/ 764702 h 2236251"/>
              <a:gd name="connsiteX1466" fmla="*/ 1096478 w 4645034"/>
              <a:gd name="connsiteY1466" fmla="*/ 760865 h 2236251"/>
              <a:gd name="connsiteX1467" fmla="*/ 1100640 w 4645034"/>
              <a:gd name="connsiteY1467" fmla="*/ 751882 h 2236251"/>
              <a:gd name="connsiteX1468" fmla="*/ 3996628 w 4645034"/>
              <a:gd name="connsiteY1468" fmla="*/ 744850 h 2236251"/>
              <a:gd name="connsiteX1469" fmla="*/ 4002977 w 4645034"/>
              <a:gd name="connsiteY1469" fmla="*/ 749343 h 2236251"/>
              <a:gd name="connsiteX1470" fmla="*/ 4010382 w 4645034"/>
              <a:gd name="connsiteY1470" fmla="*/ 753196 h 2236251"/>
              <a:gd name="connsiteX1471" fmla="*/ 4015203 w 4645034"/>
              <a:gd name="connsiteY1471" fmla="*/ 756427 h 2236251"/>
              <a:gd name="connsiteX1472" fmla="*/ 4014732 w 4645034"/>
              <a:gd name="connsiteY1472" fmla="*/ 764792 h 2236251"/>
              <a:gd name="connsiteX1473" fmla="*/ 4016457 w 4645034"/>
              <a:gd name="connsiteY1473" fmla="*/ 771291 h 2236251"/>
              <a:gd name="connsiteX1474" fmla="*/ 4017240 w 4645034"/>
              <a:gd name="connsiteY1474" fmla="*/ 779054 h 2236251"/>
              <a:gd name="connsiteX1475" fmla="*/ 4013497 w 4645034"/>
              <a:gd name="connsiteY1475" fmla="*/ 783237 h 2236251"/>
              <a:gd name="connsiteX1476" fmla="*/ 4004310 w 4645034"/>
              <a:gd name="connsiteY1476" fmla="*/ 780571 h 2236251"/>
              <a:gd name="connsiteX1477" fmla="*/ 4004778 w 4645034"/>
              <a:gd name="connsiteY1477" fmla="*/ 771856 h 2236251"/>
              <a:gd name="connsiteX1478" fmla="*/ 3996179 w 4645034"/>
              <a:gd name="connsiteY1478" fmla="*/ 764385 h 2236251"/>
              <a:gd name="connsiteX1479" fmla="*/ 3991842 w 4645034"/>
              <a:gd name="connsiteY1479" fmla="*/ 760066 h 2236251"/>
              <a:gd name="connsiteX1480" fmla="*/ 3990127 w 4645034"/>
              <a:gd name="connsiteY1480" fmla="*/ 752906 h 2236251"/>
              <a:gd name="connsiteX1481" fmla="*/ 4025895 w 4645034"/>
              <a:gd name="connsiteY1481" fmla="*/ 740860 h 2236251"/>
              <a:gd name="connsiteX1482" fmla="*/ 4038082 w 4645034"/>
              <a:gd name="connsiteY1482" fmla="*/ 743429 h 2236251"/>
              <a:gd name="connsiteX1483" fmla="*/ 4044678 w 4645034"/>
              <a:gd name="connsiteY1483" fmla="*/ 741707 h 2236251"/>
              <a:gd name="connsiteX1484" fmla="*/ 4041837 w 4645034"/>
              <a:gd name="connsiteY1484" fmla="*/ 754314 h 2236251"/>
              <a:gd name="connsiteX1485" fmla="*/ 4037137 w 4645034"/>
              <a:gd name="connsiteY1485" fmla="*/ 760539 h 2236251"/>
              <a:gd name="connsiteX1486" fmla="*/ 4027145 w 4645034"/>
              <a:gd name="connsiteY1486" fmla="*/ 758828 h 2236251"/>
              <a:gd name="connsiteX1487" fmla="*/ 4026970 w 4645034"/>
              <a:gd name="connsiteY1487" fmla="*/ 750168 h 2236251"/>
              <a:gd name="connsiteX1488" fmla="*/ 4022658 w 4645034"/>
              <a:gd name="connsiteY1488" fmla="*/ 745070 h 2236251"/>
              <a:gd name="connsiteX1489" fmla="*/ 2413600 w 4645034"/>
              <a:gd name="connsiteY1489" fmla="*/ 712227 h 2236251"/>
              <a:gd name="connsiteX1490" fmla="*/ 2421198 w 4645034"/>
              <a:gd name="connsiteY1490" fmla="*/ 712397 h 2236251"/>
              <a:gd name="connsiteX1491" fmla="*/ 2432523 w 4645034"/>
              <a:gd name="connsiteY1491" fmla="*/ 714249 h 2236251"/>
              <a:gd name="connsiteX1492" fmla="*/ 2437866 w 4645034"/>
              <a:gd name="connsiteY1492" fmla="*/ 717454 h 2236251"/>
              <a:gd name="connsiteX1493" fmla="*/ 2443962 w 4645034"/>
              <a:gd name="connsiteY1493" fmla="*/ 718738 h 2236251"/>
              <a:gd name="connsiteX1494" fmla="*/ 2450883 w 4645034"/>
              <a:gd name="connsiteY1494" fmla="*/ 718154 h 2236251"/>
              <a:gd name="connsiteX1495" fmla="*/ 2451573 w 4645034"/>
              <a:gd name="connsiteY1495" fmla="*/ 723407 h 2236251"/>
              <a:gd name="connsiteX1496" fmla="*/ 2442420 w 4645034"/>
              <a:gd name="connsiteY1496" fmla="*/ 726208 h 2236251"/>
              <a:gd name="connsiteX1497" fmla="*/ 2434075 w 4645034"/>
              <a:gd name="connsiteY1497" fmla="*/ 726208 h 2236251"/>
              <a:gd name="connsiteX1498" fmla="*/ 2424935 w 4645034"/>
              <a:gd name="connsiteY1498" fmla="*/ 724822 h 2236251"/>
              <a:gd name="connsiteX1499" fmla="*/ 2419660 w 4645034"/>
              <a:gd name="connsiteY1499" fmla="*/ 720620 h 2236251"/>
              <a:gd name="connsiteX1500" fmla="*/ 2414376 w 4645034"/>
              <a:gd name="connsiteY1500" fmla="*/ 716767 h 2236251"/>
              <a:gd name="connsiteX1501" fmla="*/ 2406581 w 4645034"/>
              <a:gd name="connsiteY1501" fmla="*/ 714666 h 2236251"/>
              <a:gd name="connsiteX1502" fmla="*/ 2413600 w 4645034"/>
              <a:gd name="connsiteY1502" fmla="*/ 712227 h 2236251"/>
              <a:gd name="connsiteX1503" fmla="*/ 2560790 w 4645034"/>
              <a:gd name="connsiteY1503" fmla="*/ 711095 h 2236251"/>
              <a:gd name="connsiteX1504" fmla="*/ 2568675 w 4645034"/>
              <a:gd name="connsiteY1504" fmla="*/ 712409 h 2236251"/>
              <a:gd name="connsiteX1505" fmla="*/ 2565405 w 4645034"/>
              <a:gd name="connsiteY1505" fmla="*/ 717857 h 2236251"/>
              <a:gd name="connsiteX1506" fmla="*/ 2560859 w 4645034"/>
              <a:gd name="connsiteY1506" fmla="*/ 720951 h 2236251"/>
              <a:gd name="connsiteX1507" fmla="*/ 2556313 w 4645034"/>
              <a:gd name="connsiteY1507" fmla="*/ 725775 h 2236251"/>
              <a:gd name="connsiteX1508" fmla="*/ 2552259 w 4645034"/>
              <a:gd name="connsiteY1508" fmla="*/ 731651 h 2236251"/>
              <a:gd name="connsiteX1509" fmla="*/ 2542403 w 4645034"/>
              <a:gd name="connsiteY1509" fmla="*/ 726514 h 2236251"/>
              <a:gd name="connsiteX1510" fmla="*/ 2537601 w 4645034"/>
              <a:gd name="connsiteY1510" fmla="*/ 723285 h 2236251"/>
              <a:gd name="connsiteX1511" fmla="*/ 2538567 w 4645034"/>
              <a:gd name="connsiteY1511" fmla="*/ 716747 h 2236251"/>
              <a:gd name="connsiteX1512" fmla="*/ 2549854 w 4645034"/>
              <a:gd name="connsiteY1512" fmla="*/ 717214 h 2236251"/>
              <a:gd name="connsiteX1513" fmla="*/ 2556089 w 4645034"/>
              <a:gd name="connsiteY1513" fmla="*/ 715260 h 2236251"/>
              <a:gd name="connsiteX1514" fmla="*/ 2268173 w 4645034"/>
              <a:gd name="connsiteY1514" fmla="*/ 703166 h 2236251"/>
              <a:gd name="connsiteX1515" fmla="*/ 2274124 w 4645034"/>
              <a:gd name="connsiteY1515" fmla="*/ 703547 h 2236251"/>
              <a:gd name="connsiteX1516" fmla="*/ 2276541 w 4645034"/>
              <a:gd name="connsiteY1516" fmla="*/ 711008 h 2236251"/>
              <a:gd name="connsiteX1517" fmla="*/ 2267581 w 4645034"/>
              <a:gd name="connsiteY1517" fmla="*/ 709593 h 2236251"/>
              <a:gd name="connsiteX1518" fmla="*/ 2263136 w 4645034"/>
              <a:gd name="connsiteY1518" fmla="*/ 669259 h 2236251"/>
              <a:gd name="connsiteX1519" fmla="*/ 2269464 w 4645034"/>
              <a:gd name="connsiteY1519" fmla="*/ 670698 h 2236251"/>
              <a:gd name="connsiteX1520" fmla="*/ 2273915 w 4645034"/>
              <a:gd name="connsiteY1520" fmla="*/ 675223 h 2236251"/>
              <a:gd name="connsiteX1521" fmla="*/ 2284598 w 4645034"/>
              <a:gd name="connsiteY1521" fmla="*/ 670669 h 2236251"/>
              <a:gd name="connsiteX1522" fmla="*/ 2288813 w 4645034"/>
              <a:gd name="connsiteY1522" fmla="*/ 674857 h 2236251"/>
              <a:gd name="connsiteX1523" fmla="*/ 2284729 w 4645034"/>
              <a:gd name="connsiteY1523" fmla="*/ 680577 h 2236251"/>
              <a:gd name="connsiteX1524" fmla="*/ 2284729 w 4645034"/>
              <a:gd name="connsiteY1524" fmla="*/ 684649 h 2236251"/>
              <a:gd name="connsiteX1525" fmla="*/ 2281230 w 4645034"/>
              <a:gd name="connsiteY1525" fmla="*/ 690966 h 2236251"/>
              <a:gd name="connsiteX1526" fmla="*/ 2273135 w 4645034"/>
              <a:gd name="connsiteY1526" fmla="*/ 685480 h 2236251"/>
              <a:gd name="connsiteX1527" fmla="*/ 2265026 w 4645034"/>
              <a:gd name="connsiteY1527" fmla="*/ 680577 h 2236251"/>
              <a:gd name="connsiteX1528" fmla="*/ 2252345 w 4645034"/>
              <a:gd name="connsiteY1528" fmla="*/ 677776 h 2236251"/>
              <a:gd name="connsiteX1529" fmla="*/ 2248382 w 4645034"/>
              <a:gd name="connsiteY1529" fmla="*/ 674639 h 2236251"/>
              <a:gd name="connsiteX1530" fmla="*/ 2251167 w 4645034"/>
              <a:gd name="connsiteY1530" fmla="*/ 672186 h 2236251"/>
              <a:gd name="connsiteX1531" fmla="*/ 2259023 w 4645034"/>
              <a:gd name="connsiteY1531" fmla="*/ 672760 h 2236251"/>
              <a:gd name="connsiteX1532" fmla="*/ 2113052 w 4645034"/>
              <a:gd name="connsiteY1532" fmla="*/ 633343 h 2236251"/>
              <a:gd name="connsiteX1533" fmla="*/ 2112699 w 4645034"/>
              <a:gd name="connsiteY1533" fmla="*/ 643470 h 2236251"/>
              <a:gd name="connsiteX1534" fmla="*/ 2109525 w 4645034"/>
              <a:gd name="connsiteY1534" fmla="*/ 653947 h 2236251"/>
              <a:gd name="connsiteX1535" fmla="*/ 2102604 w 4645034"/>
              <a:gd name="connsiteY1535" fmla="*/ 653247 h 2236251"/>
              <a:gd name="connsiteX1536" fmla="*/ 2096124 w 4645034"/>
              <a:gd name="connsiteY1536" fmla="*/ 651860 h 2236251"/>
              <a:gd name="connsiteX1537" fmla="*/ 2095551 w 4645034"/>
              <a:gd name="connsiteY1537" fmla="*/ 647308 h 2236251"/>
              <a:gd name="connsiteX1538" fmla="*/ 2101161 w 4645034"/>
              <a:gd name="connsiteY1538" fmla="*/ 648008 h 2236251"/>
              <a:gd name="connsiteX1539" fmla="*/ 2103686 w 4645034"/>
              <a:gd name="connsiteY1539" fmla="*/ 642692 h 2236251"/>
              <a:gd name="connsiteX1540" fmla="*/ 2106065 w 4645034"/>
              <a:gd name="connsiteY1540" fmla="*/ 638168 h 2236251"/>
              <a:gd name="connsiteX1541" fmla="*/ 4083223 w 4645034"/>
              <a:gd name="connsiteY1541" fmla="*/ 621505 h 2236251"/>
              <a:gd name="connsiteX1542" fmla="*/ 4090987 w 4645034"/>
              <a:gd name="connsiteY1542" fmla="*/ 625784 h 2236251"/>
              <a:gd name="connsiteX1543" fmla="*/ 4096964 w 4645034"/>
              <a:gd name="connsiteY1543" fmla="*/ 630426 h 2236251"/>
              <a:gd name="connsiteX1544" fmla="*/ 4106780 w 4645034"/>
              <a:gd name="connsiteY1544" fmla="*/ 632275 h 2236251"/>
              <a:gd name="connsiteX1545" fmla="*/ 4106780 w 4645034"/>
              <a:gd name="connsiteY1545" fmla="*/ 641088 h 2236251"/>
              <a:gd name="connsiteX1546" fmla="*/ 4109266 w 4645034"/>
              <a:gd name="connsiteY1546" fmla="*/ 647916 h 2236251"/>
              <a:gd name="connsiteX1547" fmla="*/ 4113481 w 4645034"/>
              <a:gd name="connsiteY1547" fmla="*/ 653463 h 2236251"/>
              <a:gd name="connsiteX1548" fmla="*/ 4108796 w 4645034"/>
              <a:gd name="connsiteY1548" fmla="*/ 660757 h 2236251"/>
              <a:gd name="connsiteX1549" fmla="*/ 4108796 w 4645034"/>
              <a:gd name="connsiteY1549" fmla="*/ 667584 h 2236251"/>
              <a:gd name="connsiteX1550" fmla="*/ 4111617 w 4645034"/>
              <a:gd name="connsiteY1550" fmla="*/ 674844 h 2236251"/>
              <a:gd name="connsiteX1551" fmla="*/ 4114874 w 4645034"/>
              <a:gd name="connsiteY1551" fmla="*/ 680874 h 2236251"/>
              <a:gd name="connsiteX1552" fmla="*/ 4117095 w 4645034"/>
              <a:gd name="connsiteY1552" fmla="*/ 689164 h 2236251"/>
              <a:gd name="connsiteX1553" fmla="*/ 4122538 w 4645034"/>
              <a:gd name="connsiteY1553" fmla="*/ 698620 h 2236251"/>
              <a:gd name="connsiteX1554" fmla="*/ 4123008 w 4645034"/>
              <a:gd name="connsiteY1554" fmla="*/ 711671 h 2236251"/>
              <a:gd name="connsiteX1555" fmla="*/ 4114586 w 4645034"/>
              <a:gd name="connsiteY1555" fmla="*/ 718658 h 2236251"/>
              <a:gd name="connsiteX1556" fmla="*/ 4106768 w 4645034"/>
              <a:gd name="connsiteY1556" fmla="*/ 722356 h 2236251"/>
              <a:gd name="connsiteX1557" fmla="*/ 4094114 w 4645034"/>
              <a:gd name="connsiteY1557" fmla="*/ 724535 h 2236251"/>
              <a:gd name="connsiteX1558" fmla="*/ 4085826 w 4645034"/>
              <a:gd name="connsiteY1558" fmla="*/ 724985 h 2236251"/>
              <a:gd name="connsiteX1559" fmla="*/ 4077556 w 4645034"/>
              <a:gd name="connsiteY1559" fmla="*/ 726362 h 2236251"/>
              <a:gd name="connsiteX1560" fmla="*/ 4075176 w 4645034"/>
              <a:gd name="connsiteY1560" fmla="*/ 734145 h 2236251"/>
              <a:gd name="connsiteX1561" fmla="*/ 4073424 w 4645034"/>
              <a:gd name="connsiteY1561" fmla="*/ 739902 h 2236251"/>
              <a:gd name="connsiteX1562" fmla="*/ 4069369 w 4645034"/>
              <a:gd name="connsiteY1562" fmla="*/ 744397 h 2236251"/>
              <a:gd name="connsiteX1563" fmla="*/ 4061657 w 4645034"/>
              <a:gd name="connsiteY1563" fmla="*/ 734765 h 2236251"/>
              <a:gd name="connsiteX1564" fmla="*/ 4057273 w 4645034"/>
              <a:gd name="connsiteY1564" fmla="*/ 731033 h 2236251"/>
              <a:gd name="connsiteX1565" fmla="*/ 4039446 w 4645034"/>
              <a:gd name="connsiteY1565" fmla="*/ 730253 h 2236251"/>
              <a:gd name="connsiteX1566" fmla="*/ 4021496 w 4645034"/>
              <a:gd name="connsiteY1566" fmla="*/ 731812 h 2236251"/>
              <a:gd name="connsiteX1567" fmla="*/ 4007260 w 4645034"/>
              <a:gd name="connsiteY1567" fmla="*/ 736284 h 2236251"/>
              <a:gd name="connsiteX1568" fmla="*/ 3996051 w 4645034"/>
              <a:gd name="connsiteY1568" fmla="*/ 729166 h 2236251"/>
              <a:gd name="connsiteX1569" fmla="*/ 4002969 w 4645034"/>
              <a:gd name="connsiteY1569" fmla="*/ 722800 h 2236251"/>
              <a:gd name="connsiteX1570" fmla="*/ 4011768 w 4645034"/>
              <a:gd name="connsiteY1570" fmla="*/ 722026 h 2236251"/>
              <a:gd name="connsiteX1571" fmla="*/ 4017681 w 4645034"/>
              <a:gd name="connsiteY1571" fmla="*/ 714437 h 2236251"/>
              <a:gd name="connsiteX1572" fmla="*/ 4025204 w 4645034"/>
              <a:gd name="connsiteY1572" fmla="*/ 709925 h 2236251"/>
              <a:gd name="connsiteX1573" fmla="*/ 4035061 w 4645034"/>
              <a:gd name="connsiteY1573" fmla="*/ 712724 h 2236251"/>
              <a:gd name="connsiteX1574" fmla="*/ 4044266 w 4645034"/>
              <a:gd name="connsiteY1574" fmla="*/ 714124 h 2236251"/>
              <a:gd name="connsiteX1575" fmla="*/ 4053023 w 4645034"/>
              <a:gd name="connsiteY1575" fmla="*/ 707763 h 2236251"/>
              <a:gd name="connsiteX1576" fmla="*/ 4059101 w 4645034"/>
              <a:gd name="connsiteY1576" fmla="*/ 702181 h 2236251"/>
              <a:gd name="connsiteX1577" fmla="*/ 4075082 w 4645034"/>
              <a:gd name="connsiteY1577" fmla="*/ 691167 h 2236251"/>
              <a:gd name="connsiteX1578" fmla="*/ 4079766 w 4645034"/>
              <a:gd name="connsiteY1578" fmla="*/ 686069 h 2236251"/>
              <a:gd name="connsiteX1579" fmla="*/ 4091516 w 4645034"/>
              <a:gd name="connsiteY1579" fmla="*/ 682490 h 2236251"/>
              <a:gd name="connsiteX1580" fmla="*/ 4092926 w 4645034"/>
              <a:gd name="connsiteY1580" fmla="*/ 672727 h 2236251"/>
              <a:gd name="connsiteX1581" fmla="*/ 4092926 w 4645034"/>
              <a:gd name="connsiteY1581" fmla="*/ 664005 h 2236251"/>
              <a:gd name="connsiteX1582" fmla="*/ 4083998 w 4645034"/>
              <a:gd name="connsiteY1582" fmla="*/ 652490 h 2236251"/>
              <a:gd name="connsiteX1583" fmla="*/ 4078515 w 4645034"/>
              <a:gd name="connsiteY1583" fmla="*/ 640354 h 2236251"/>
              <a:gd name="connsiteX1584" fmla="*/ 4078197 w 4645034"/>
              <a:gd name="connsiteY1584" fmla="*/ 633351 h 2236251"/>
              <a:gd name="connsiteX1585" fmla="*/ 4075399 w 4645034"/>
              <a:gd name="connsiteY1585" fmla="*/ 627764 h 2236251"/>
              <a:gd name="connsiteX1586" fmla="*/ 2194625 w 4645034"/>
              <a:gd name="connsiteY1586" fmla="*/ 621023 h 2236251"/>
              <a:gd name="connsiteX1587" fmla="*/ 2203536 w 4645034"/>
              <a:gd name="connsiteY1587" fmla="*/ 622546 h 2236251"/>
              <a:gd name="connsiteX1588" fmla="*/ 2203874 w 4645034"/>
              <a:gd name="connsiteY1588" fmla="*/ 630193 h 2236251"/>
              <a:gd name="connsiteX1589" fmla="*/ 2205990 w 4645034"/>
              <a:gd name="connsiteY1589" fmla="*/ 644186 h 2236251"/>
              <a:gd name="connsiteX1590" fmla="*/ 2203654 w 4645034"/>
              <a:gd name="connsiteY1590" fmla="*/ 650590 h 2236251"/>
              <a:gd name="connsiteX1591" fmla="*/ 2200128 w 4645034"/>
              <a:gd name="connsiteY1591" fmla="*/ 651642 h 2236251"/>
              <a:gd name="connsiteX1592" fmla="*/ 2196483 w 4645034"/>
              <a:gd name="connsiteY1592" fmla="*/ 656777 h 2236251"/>
              <a:gd name="connsiteX1593" fmla="*/ 2194029 w 4645034"/>
              <a:gd name="connsiteY1593" fmla="*/ 654107 h 2236251"/>
              <a:gd name="connsiteX1594" fmla="*/ 2192985 w 4645034"/>
              <a:gd name="connsiteY1594" fmla="*/ 648184 h 2236251"/>
              <a:gd name="connsiteX1595" fmla="*/ 2190650 w 4645034"/>
              <a:gd name="connsiteY1595" fmla="*/ 645046 h 2236251"/>
              <a:gd name="connsiteX1596" fmla="*/ 2190650 w 4645034"/>
              <a:gd name="connsiteY1596" fmla="*/ 637736 h 2236251"/>
              <a:gd name="connsiteX1597" fmla="*/ 2185873 w 4645034"/>
              <a:gd name="connsiteY1597" fmla="*/ 633780 h 2236251"/>
              <a:gd name="connsiteX1598" fmla="*/ 2186130 w 4645034"/>
              <a:gd name="connsiteY1598" fmla="*/ 627843 h 2236251"/>
              <a:gd name="connsiteX1599" fmla="*/ 2190467 w 4645034"/>
              <a:gd name="connsiteY1599" fmla="*/ 624933 h 2236251"/>
              <a:gd name="connsiteX1600" fmla="*/ 2204408 w 4645034"/>
              <a:gd name="connsiteY1600" fmla="*/ 587916 h 2236251"/>
              <a:gd name="connsiteX1601" fmla="*/ 2206172 w 4645034"/>
              <a:gd name="connsiteY1601" fmla="*/ 593622 h 2236251"/>
              <a:gd name="connsiteX1602" fmla="*/ 2206877 w 4645034"/>
              <a:gd name="connsiteY1602" fmla="*/ 601648 h 2236251"/>
              <a:gd name="connsiteX1603" fmla="*/ 2206877 w 4645034"/>
              <a:gd name="connsiteY1603" fmla="*/ 610724 h 2236251"/>
              <a:gd name="connsiteX1604" fmla="*/ 2200103 w 4645034"/>
              <a:gd name="connsiteY1604" fmla="*/ 612139 h 2236251"/>
              <a:gd name="connsiteX1605" fmla="*/ 2196812 w 4645034"/>
              <a:gd name="connsiteY1605" fmla="*/ 607236 h 2236251"/>
              <a:gd name="connsiteX1606" fmla="*/ 2191891 w 4645034"/>
              <a:gd name="connsiteY1606" fmla="*/ 604112 h 2236251"/>
              <a:gd name="connsiteX1607" fmla="*/ 2191773 w 4645034"/>
              <a:gd name="connsiteY1607" fmla="*/ 598525 h 2236251"/>
              <a:gd name="connsiteX1608" fmla="*/ 2194714 w 4645034"/>
              <a:gd name="connsiteY1608" fmla="*/ 593637 h 2236251"/>
              <a:gd name="connsiteX1609" fmla="*/ 2200061 w 4645034"/>
              <a:gd name="connsiteY1609" fmla="*/ 594526 h 2236251"/>
              <a:gd name="connsiteX1610" fmla="*/ 2201326 w 4645034"/>
              <a:gd name="connsiteY1610" fmla="*/ 589857 h 2236251"/>
              <a:gd name="connsiteX1611" fmla="*/ 4054823 w 4645034"/>
              <a:gd name="connsiteY1611" fmla="*/ 549640 h 2236251"/>
              <a:gd name="connsiteX1612" fmla="*/ 4061720 w 4645034"/>
              <a:gd name="connsiteY1612" fmla="*/ 557988 h 2236251"/>
              <a:gd name="connsiteX1613" fmla="*/ 4067608 w 4645034"/>
              <a:gd name="connsiteY1613" fmla="*/ 560409 h 2236251"/>
              <a:gd name="connsiteX1614" fmla="*/ 4070411 w 4645034"/>
              <a:gd name="connsiteY1614" fmla="*/ 566460 h 2236251"/>
              <a:gd name="connsiteX1615" fmla="*/ 4080125 w 4645034"/>
              <a:gd name="connsiteY1615" fmla="*/ 574708 h 2236251"/>
              <a:gd name="connsiteX1616" fmla="*/ 4093900 w 4645034"/>
              <a:gd name="connsiteY1616" fmla="*/ 574708 h 2236251"/>
              <a:gd name="connsiteX1617" fmla="*/ 4103911 w 4645034"/>
              <a:gd name="connsiteY1617" fmla="*/ 574690 h 2236251"/>
              <a:gd name="connsiteX1618" fmla="*/ 4116428 w 4645034"/>
              <a:gd name="connsiteY1618" fmla="*/ 579184 h 2236251"/>
              <a:gd name="connsiteX1619" fmla="*/ 4121423 w 4645034"/>
              <a:gd name="connsiteY1619" fmla="*/ 586170 h 2236251"/>
              <a:gd name="connsiteX1620" fmla="*/ 4110452 w 4645034"/>
              <a:gd name="connsiteY1620" fmla="*/ 590972 h 2236251"/>
              <a:gd name="connsiteX1621" fmla="*/ 4103577 w 4645034"/>
              <a:gd name="connsiteY1621" fmla="*/ 592821 h 2236251"/>
              <a:gd name="connsiteX1622" fmla="*/ 4105927 w 4645034"/>
              <a:gd name="connsiteY1622" fmla="*/ 603521 h 2236251"/>
              <a:gd name="connsiteX1623" fmla="*/ 4096719 w 4645034"/>
              <a:gd name="connsiteY1623" fmla="*/ 603036 h 2236251"/>
              <a:gd name="connsiteX1624" fmla="*/ 4092547 w 4645034"/>
              <a:gd name="connsiteY1624" fmla="*/ 599789 h 2236251"/>
              <a:gd name="connsiteX1625" fmla="*/ 4083477 w 4645034"/>
              <a:gd name="connsiteY1625" fmla="*/ 597940 h 2236251"/>
              <a:gd name="connsiteX1626" fmla="*/ 4074953 w 4645034"/>
              <a:gd name="connsiteY1626" fmla="*/ 595332 h 2236251"/>
              <a:gd name="connsiteX1627" fmla="*/ 4069938 w 4645034"/>
              <a:gd name="connsiteY1627" fmla="*/ 596264 h 2236251"/>
              <a:gd name="connsiteX1628" fmla="*/ 4070428 w 4645034"/>
              <a:gd name="connsiteY1628" fmla="*/ 608988 h 2236251"/>
              <a:gd name="connsiteX1629" fmla="*/ 4066844 w 4645034"/>
              <a:gd name="connsiteY1629" fmla="*/ 616770 h 2236251"/>
              <a:gd name="connsiteX1630" fmla="*/ 4059495 w 4645034"/>
              <a:gd name="connsiteY1630" fmla="*/ 607120 h 2236251"/>
              <a:gd name="connsiteX1631" fmla="*/ 4058087 w 4645034"/>
              <a:gd name="connsiteY1631" fmla="*/ 601535 h 2236251"/>
              <a:gd name="connsiteX1632" fmla="*/ 4052481 w 4645034"/>
              <a:gd name="connsiteY1632" fmla="*/ 595954 h 2236251"/>
              <a:gd name="connsiteX1633" fmla="*/ 4050961 w 4645034"/>
              <a:gd name="connsiteY1633" fmla="*/ 589337 h 2236251"/>
              <a:gd name="connsiteX1634" fmla="*/ 4057434 w 4645034"/>
              <a:gd name="connsiteY1634" fmla="*/ 583737 h 2236251"/>
              <a:gd name="connsiteX1635" fmla="*/ 4061665 w 4645034"/>
              <a:gd name="connsiteY1635" fmla="*/ 576129 h 2236251"/>
              <a:gd name="connsiteX1636" fmla="*/ 4055866 w 4645034"/>
              <a:gd name="connsiteY1636" fmla="*/ 566342 h 2236251"/>
              <a:gd name="connsiteX1637" fmla="*/ 4050850 w 4645034"/>
              <a:gd name="connsiteY1637" fmla="*/ 560294 h 2236251"/>
              <a:gd name="connsiteX1638" fmla="*/ 2791230 w 4645034"/>
              <a:gd name="connsiteY1638" fmla="*/ 520534 h 2236251"/>
              <a:gd name="connsiteX1639" fmla="*/ 2778290 w 4645034"/>
              <a:gd name="connsiteY1639" fmla="*/ 523614 h 2236251"/>
              <a:gd name="connsiteX1640" fmla="*/ 2764085 w 4645034"/>
              <a:gd name="connsiteY1640" fmla="*/ 528833 h 2236251"/>
              <a:gd name="connsiteX1641" fmla="*/ 2756567 w 4645034"/>
              <a:gd name="connsiteY1641" fmla="*/ 535377 h 2236251"/>
              <a:gd name="connsiteX1642" fmla="*/ 2753726 w 4645034"/>
              <a:gd name="connsiteY1642" fmla="*/ 539883 h 2236251"/>
              <a:gd name="connsiteX1643" fmla="*/ 2749180 w 4645034"/>
              <a:gd name="connsiteY1643" fmla="*/ 546172 h 2236251"/>
              <a:gd name="connsiteX1644" fmla="*/ 2739083 w 4645034"/>
              <a:gd name="connsiteY1644" fmla="*/ 546529 h 2236251"/>
              <a:gd name="connsiteX1645" fmla="*/ 2731347 w 4645034"/>
              <a:gd name="connsiteY1645" fmla="*/ 553887 h 2236251"/>
              <a:gd name="connsiteX1646" fmla="*/ 2723348 w 4645034"/>
              <a:gd name="connsiteY1646" fmla="*/ 563206 h 2236251"/>
              <a:gd name="connsiteX1647" fmla="*/ 2730167 w 4645034"/>
              <a:gd name="connsiteY1647" fmla="*/ 572295 h 2236251"/>
              <a:gd name="connsiteX1648" fmla="*/ 2739652 w 4645034"/>
              <a:gd name="connsiteY1648" fmla="*/ 577413 h 2236251"/>
              <a:gd name="connsiteX1649" fmla="*/ 2739652 w 4645034"/>
              <a:gd name="connsiteY1649" fmla="*/ 584084 h 2236251"/>
              <a:gd name="connsiteX1650" fmla="*/ 2745902 w 4645034"/>
              <a:gd name="connsiteY1650" fmla="*/ 590042 h 2236251"/>
              <a:gd name="connsiteX1651" fmla="*/ 2750754 w 4645034"/>
              <a:gd name="connsiteY1651" fmla="*/ 596662 h 2236251"/>
              <a:gd name="connsiteX1652" fmla="*/ 2757091 w 4645034"/>
              <a:gd name="connsiteY1652" fmla="*/ 603994 h 2236251"/>
              <a:gd name="connsiteX1653" fmla="*/ 2766707 w 4645034"/>
              <a:gd name="connsiteY1653" fmla="*/ 609825 h 2236251"/>
              <a:gd name="connsiteX1654" fmla="*/ 2773045 w 4645034"/>
              <a:gd name="connsiteY1654" fmla="*/ 623803 h 2236251"/>
              <a:gd name="connsiteX1655" fmla="*/ 2779951 w 4645034"/>
              <a:gd name="connsiteY1655" fmla="*/ 636177 h 2236251"/>
              <a:gd name="connsiteX1656" fmla="*/ 2779630 w 4645034"/>
              <a:gd name="connsiteY1656" fmla="*/ 644199 h 2236251"/>
              <a:gd name="connsiteX1657" fmla="*/ 2779656 w 4645034"/>
              <a:gd name="connsiteY1657" fmla="*/ 644211 h 2236251"/>
              <a:gd name="connsiteX1658" fmla="*/ 2779627 w 4645034"/>
              <a:gd name="connsiteY1658" fmla="*/ 644258 h 2236251"/>
              <a:gd name="connsiteX1659" fmla="*/ 2779601 w 4645034"/>
              <a:gd name="connsiteY1659" fmla="*/ 644910 h 2236251"/>
              <a:gd name="connsiteX1660" fmla="*/ 2779290 w 4645034"/>
              <a:gd name="connsiteY1660" fmla="*/ 644803 h 2236251"/>
              <a:gd name="connsiteX1661" fmla="*/ 2775578 w 4645034"/>
              <a:gd name="connsiteY1661" fmla="*/ 650795 h 2236251"/>
              <a:gd name="connsiteX1662" fmla="*/ 2770631 w 4645034"/>
              <a:gd name="connsiteY1662" fmla="*/ 659650 h 2236251"/>
              <a:gd name="connsiteX1663" fmla="*/ 2772280 w 4645034"/>
              <a:gd name="connsiteY1663" fmla="*/ 669072 h 2236251"/>
              <a:gd name="connsiteX1664" fmla="*/ 2777400 w 4645034"/>
              <a:gd name="connsiteY1664" fmla="*/ 678948 h 2236251"/>
              <a:gd name="connsiteX1665" fmla="*/ 2793194 w 4645034"/>
              <a:gd name="connsiteY1665" fmla="*/ 687122 h 2236251"/>
              <a:gd name="connsiteX1666" fmla="*/ 2804996 w 4645034"/>
              <a:gd name="connsiteY1666" fmla="*/ 693309 h 2236251"/>
              <a:gd name="connsiteX1667" fmla="*/ 2814456 w 4645034"/>
              <a:gd name="connsiteY1667" fmla="*/ 697168 h 2236251"/>
              <a:gd name="connsiteX1668" fmla="*/ 2821919 w 4645034"/>
              <a:gd name="connsiteY1668" fmla="*/ 704264 h 2236251"/>
              <a:gd name="connsiteX1669" fmla="*/ 2826692 w 4645034"/>
              <a:gd name="connsiteY1669" fmla="*/ 697395 h 2236251"/>
              <a:gd name="connsiteX1670" fmla="*/ 2840316 w 4645034"/>
              <a:gd name="connsiteY1670" fmla="*/ 697055 h 2236251"/>
              <a:gd name="connsiteX1671" fmla="*/ 2850557 w 4645034"/>
              <a:gd name="connsiteY1671" fmla="*/ 688143 h 2236251"/>
              <a:gd name="connsiteX1672" fmla="*/ 2851511 w 4645034"/>
              <a:gd name="connsiteY1672" fmla="*/ 673102 h 2236251"/>
              <a:gd name="connsiteX1673" fmla="*/ 2844829 w 4645034"/>
              <a:gd name="connsiteY1673" fmla="*/ 654655 h 2236251"/>
              <a:gd name="connsiteX1674" fmla="*/ 2837800 w 4645034"/>
              <a:gd name="connsiteY1674" fmla="*/ 645005 h 2236251"/>
              <a:gd name="connsiteX1675" fmla="*/ 2829295 w 4645034"/>
              <a:gd name="connsiteY1675" fmla="*/ 637172 h 2236251"/>
              <a:gd name="connsiteX1676" fmla="*/ 2823915 w 4645034"/>
              <a:gd name="connsiteY1676" fmla="*/ 628602 h 2236251"/>
              <a:gd name="connsiteX1677" fmla="*/ 2831465 w 4645034"/>
              <a:gd name="connsiteY1677" fmla="*/ 626161 h 2236251"/>
              <a:gd name="connsiteX1678" fmla="*/ 2840490 w 4645034"/>
              <a:gd name="connsiteY1678" fmla="*/ 633142 h 2236251"/>
              <a:gd name="connsiteX1679" fmla="*/ 2850383 w 4645034"/>
              <a:gd name="connsiteY1679" fmla="*/ 627807 h 2236251"/>
              <a:gd name="connsiteX1680" fmla="*/ 2852639 w 4645034"/>
              <a:gd name="connsiteY1680" fmla="*/ 620598 h 2236251"/>
              <a:gd name="connsiteX1681" fmla="*/ 2843180 w 4645034"/>
              <a:gd name="connsiteY1681" fmla="*/ 611517 h 2236251"/>
              <a:gd name="connsiteX1682" fmla="*/ 2840577 w 4645034"/>
              <a:gd name="connsiteY1682" fmla="*/ 605727 h 2236251"/>
              <a:gd name="connsiteX1683" fmla="*/ 2832766 w 4645034"/>
              <a:gd name="connsiteY1683" fmla="*/ 603400 h 2236251"/>
              <a:gd name="connsiteX1684" fmla="*/ 2822266 w 4645034"/>
              <a:gd name="connsiteY1684" fmla="*/ 608565 h 2236251"/>
              <a:gd name="connsiteX1685" fmla="*/ 2816885 w 4645034"/>
              <a:gd name="connsiteY1685" fmla="*/ 600165 h 2236251"/>
              <a:gd name="connsiteX1686" fmla="*/ 2802653 w 4645034"/>
              <a:gd name="connsiteY1686" fmla="*/ 590231 h 2236251"/>
              <a:gd name="connsiteX1687" fmla="*/ 2790591 w 4645034"/>
              <a:gd name="connsiteY1687" fmla="*/ 586145 h 2236251"/>
              <a:gd name="connsiteX1688" fmla="*/ 2777921 w 4645034"/>
              <a:gd name="connsiteY1688" fmla="*/ 577177 h 2236251"/>
              <a:gd name="connsiteX1689" fmla="*/ 2783909 w 4645034"/>
              <a:gd name="connsiteY1689" fmla="*/ 563157 h 2236251"/>
              <a:gd name="connsiteX1690" fmla="*/ 2791632 w 4645034"/>
              <a:gd name="connsiteY1690" fmla="*/ 555097 h 2236251"/>
              <a:gd name="connsiteX1691" fmla="*/ 2804302 w 4645034"/>
              <a:gd name="connsiteY1691" fmla="*/ 552315 h 2236251"/>
              <a:gd name="connsiteX1692" fmla="*/ 2815323 w 4645034"/>
              <a:gd name="connsiteY1692" fmla="*/ 555721 h 2236251"/>
              <a:gd name="connsiteX1693" fmla="*/ 2822613 w 4645034"/>
              <a:gd name="connsiteY1693" fmla="*/ 553734 h 2236251"/>
              <a:gd name="connsiteX1694" fmla="*/ 2821138 w 4645034"/>
              <a:gd name="connsiteY1694" fmla="*/ 548683 h 2236251"/>
              <a:gd name="connsiteX1695" fmla="*/ 2814803 w 4645034"/>
              <a:gd name="connsiteY1695" fmla="*/ 540396 h 2236251"/>
              <a:gd name="connsiteX1696" fmla="*/ 2814803 w 4645034"/>
              <a:gd name="connsiteY1696" fmla="*/ 532960 h 2236251"/>
              <a:gd name="connsiteX1697" fmla="*/ 2808468 w 4645034"/>
              <a:gd name="connsiteY1697" fmla="*/ 525751 h 2236251"/>
              <a:gd name="connsiteX1698" fmla="*/ 2796839 w 4645034"/>
              <a:gd name="connsiteY1698" fmla="*/ 523311 h 2236251"/>
              <a:gd name="connsiteX1699" fmla="*/ 2048395 w 4645034"/>
              <a:gd name="connsiteY1699" fmla="*/ 480489 h 2236251"/>
              <a:gd name="connsiteX1700" fmla="*/ 2046583 w 4645034"/>
              <a:gd name="connsiteY1700" fmla="*/ 488052 h 2236251"/>
              <a:gd name="connsiteX1701" fmla="*/ 2040832 w 4645034"/>
              <a:gd name="connsiteY1701" fmla="*/ 486643 h 2236251"/>
              <a:gd name="connsiteX1702" fmla="*/ 2042453 w 4645034"/>
              <a:gd name="connsiteY1702" fmla="*/ 481116 h 2236251"/>
              <a:gd name="connsiteX1703" fmla="*/ 2034114 w 4645034"/>
              <a:gd name="connsiteY1703" fmla="*/ 477923 h 2236251"/>
              <a:gd name="connsiteX1704" fmla="*/ 2037302 w 4645034"/>
              <a:gd name="connsiteY1704" fmla="*/ 482454 h 2236251"/>
              <a:gd name="connsiteX1705" fmla="*/ 2030887 w 4645034"/>
              <a:gd name="connsiteY1705" fmla="*/ 485486 h 2236251"/>
              <a:gd name="connsiteX1706" fmla="*/ 2029090 w 4645034"/>
              <a:gd name="connsiteY1706" fmla="*/ 480072 h 2236251"/>
              <a:gd name="connsiteX1707" fmla="*/ 364504 w 4645034"/>
              <a:gd name="connsiteY1707" fmla="*/ 460912 h 2236251"/>
              <a:gd name="connsiteX1708" fmla="*/ 367973 w 4645034"/>
              <a:gd name="connsiteY1708" fmla="*/ 463918 h 2236251"/>
              <a:gd name="connsiteX1709" fmla="*/ 369971 w 4645034"/>
              <a:gd name="connsiteY1709" fmla="*/ 466924 h 2236251"/>
              <a:gd name="connsiteX1710" fmla="*/ 373703 w 4645034"/>
              <a:gd name="connsiteY1710" fmla="*/ 469478 h 2236251"/>
              <a:gd name="connsiteX1711" fmla="*/ 379579 w 4645034"/>
              <a:gd name="connsiteY1711" fmla="*/ 469478 h 2236251"/>
              <a:gd name="connsiteX1712" fmla="*/ 382754 w 4645034"/>
              <a:gd name="connsiteY1712" fmla="*/ 476817 h 2236251"/>
              <a:gd name="connsiteX1713" fmla="*/ 383459 w 4645034"/>
              <a:gd name="connsiteY1713" fmla="*/ 481603 h 2236251"/>
              <a:gd name="connsiteX1714" fmla="*/ 387102 w 4645034"/>
              <a:gd name="connsiteY1714" fmla="*/ 488023 h 2236251"/>
              <a:gd name="connsiteX1715" fmla="*/ 386735 w 4645034"/>
              <a:gd name="connsiteY1715" fmla="*/ 493146 h 2236251"/>
              <a:gd name="connsiteX1716" fmla="*/ 382886 w 4645034"/>
              <a:gd name="connsiteY1716" fmla="*/ 495246 h 2236251"/>
              <a:gd name="connsiteX1717" fmla="*/ 377301 w 4645034"/>
              <a:gd name="connsiteY1717" fmla="*/ 495246 h 2236251"/>
              <a:gd name="connsiteX1718" fmla="*/ 372836 w 4645034"/>
              <a:gd name="connsiteY1718" fmla="*/ 492693 h 2236251"/>
              <a:gd name="connsiteX1719" fmla="*/ 368030 w 4645034"/>
              <a:gd name="connsiteY1719" fmla="*/ 487454 h 2236251"/>
              <a:gd name="connsiteX1720" fmla="*/ 364401 w 4645034"/>
              <a:gd name="connsiteY1720" fmla="*/ 486753 h 2236251"/>
              <a:gd name="connsiteX1721" fmla="*/ 358774 w 4645034"/>
              <a:gd name="connsiteY1721" fmla="*/ 482552 h 2236251"/>
              <a:gd name="connsiteX1722" fmla="*/ 356318 w 4645034"/>
              <a:gd name="connsiteY1722" fmla="*/ 476626 h 2236251"/>
              <a:gd name="connsiteX1723" fmla="*/ 349901 w 4645034"/>
              <a:gd name="connsiteY1723" fmla="*/ 471082 h 2236251"/>
              <a:gd name="connsiteX1724" fmla="*/ 348640 w 4645034"/>
              <a:gd name="connsiteY1724" fmla="*/ 465609 h 2236251"/>
              <a:gd name="connsiteX1725" fmla="*/ 354877 w 4645034"/>
              <a:gd name="connsiteY1725" fmla="*/ 463727 h 2236251"/>
              <a:gd name="connsiteX1726" fmla="*/ 359532 w 4645034"/>
              <a:gd name="connsiteY1726" fmla="*/ 461144 h 2236251"/>
              <a:gd name="connsiteX1727" fmla="*/ 1322243 w 4645034"/>
              <a:gd name="connsiteY1727" fmla="*/ 455531 h 2236251"/>
              <a:gd name="connsiteX1728" fmla="*/ 1325035 w 4645034"/>
              <a:gd name="connsiteY1728" fmla="*/ 457706 h 2236251"/>
              <a:gd name="connsiteX1729" fmla="*/ 1322583 w 4645034"/>
              <a:gd name="connsiteY1729" fmla="*/ 462244 h 2236251"/>
              <a:gd name="connsiteX1730" fmla="*/ 1318012 w 4645034"/>
              <a:gd name="connsiteY1730" fmla="*/ 466084 h 2236251"/>
              <a:gd name="connsiteX1731" fmla="*/ 1312371 w 4645034"/>
              <a:gd name="connsiteY1731" fmla="*/ 472735 h 2236251"/>
              <a:gd name="connsiteX1732" fmla="*/ 1313429 w 4645034"/>
              <a:gd name="connsiteY1732" fmla="*/ 479024 h 2236251"/>
              <a:gd name="connsiteX1733" fmla="*/ 1316204 w 4645034"/>
              <a:gd name="connsiteY1733" fmla="*/ 482848 h 2236251"/>
              <a:gd name="connsiteX1734" fmla="*/ 1324875 w 4645034"/>
              <a:gd name="connsiteY1734" fmla="*/ 485182 h 2236251"/>
              <a:gd name="connsiteX1735" fmla="*/ 1332955 w 4645034"/>
              <a:gd name="connsiteY1735" fmla="*/ 487953 h 2236251"/>
              <a:gd name="connsiteX1736" fmla="*/ 1337612 w 4645034"/>
              <a:gd name="connsiteY1736" fmla="*/ 492159 h 2236251"/>
              <a:gd name="connsiteX1737" fmla="*/ 1348898 w 4645034"/>
              <a:gd name="connsiteY1737" fmla="*/ 503233 h 2236251"/>
              <a:gd name="connsiteX1738" fmla="*/ 1343741 w 4645034"/>
              <a:gd name="connsiteY1738" fmla="*/ 505216 h 2236251"/>
              <a:gd name="connsiteX1739" fmla="*/ 1337510 w 4645034"/>
              <a:gd name="connsiteY1739" fmla="*/ 508368 h 2236251"/>
              <a:gd name="connsiteX1740" fmla="*/ 1325420 w 4645034"/>
              <a:gd name="connsiteY1740" fmla="*/ 509418 h 2236251"/>
              <a:gd name="connsiteX1741" fmla="*/ 1316721 w 4645034"/>
              <a:gd name="connsiteY1741" fmla="*/ 512222 h 2236251"/>
              <a:gd name="connsiteX1742" fmla="*/ 1308493 w 4645034"/>
              <a:gd name="connsiteY1742" fmla="*/ 512222 h 2236251"/>
              <a:gd name="connsiteX1743" fmla="*/ 1298503 w 4645034"/>
              <a:gd name="connsiteY1743" fmla="*/ 514204 h 2236251"/>
              <a:gd name="connsiteX1744" fmla="*/ 1300839 w 4645034"/>
              <a:gd name="connsiteY1744" fmla="*/ 522230 h 2236251"/>
              <a:gd name="connsiteX1745" fmla="*/ 1294169 w 4645034"/>
              <a:gd name="connsiteY1745" fmla="*/ 525950 h 2236251"/>
              <a:gd name="connsiteX1746" fmla="*/ 1292300 w 4645034"/>
              <a:gd name="connsiteY1746" fmla="*/ 519779 h 2236251"/>
              <a:gd name="connsiteX1747" fmla="*/ 1294534 w 4645034"/>
              <a:gd name="connsiteY1747" fmla="*/ 513490 h 2236251"/>
              <a:gd name="connsiteX1748" fmla="*/ 1288893 w 4645034"/>
              <a:gd name="connsiteY1748" fmla="*/ 512205 h 2236251"/>
              <a:gd name="connsiteX1749" fmla="*/ 1279489 w 4645034"/>
              <a:gd name="connsiteY1749" fmla="*/ 509871 h 2236251"/>
              <a:gd name="connsiteX1750" fmla="*/ 1272466 w 4645034"/>
              <a:gd name="connsiteY1750" fmla="*/ 509871 h 2236251"/>
              <a:gd name="connsiteX1751" fmla="*/ 1260348 w 4645034"/>
              <a:gd name="connsiteY1751" fmla="*/ 510572 h 2236251"/>
              <a:gd name="connsiteX1752" fmla="*/ 1260807 w 4645034"/>
              <a:gd name="connsiteY1752" fmla="*/ 505564 h 2236251"/>
              <a:gd name="connsiteX1753" fmla="*/ 1269629 w 4645034"/>
              <a:gd name="connsiteY1753" fmla="*/ 503465 h 2236251"/>
              <a:gd name="connsiteX1754" fmla="*/ 1273622 w 4645034"/>
              <a:gd name="connsiteY1754" fmla="*/ 496576 h 2236251"/>
              <a:gd name="connsiteX1755" fmla="*/ 1277222 w 4645034"/>
              <a:gd name="connsiteY1755" fmla="*/ 488537 h 2236251"/>
              <a:gd name="connsiteX1756" fmla="*/ 1287020 w 4645034"/>
              <a:gd name="connsiteY1756" fmla="*/ 486786 h 2236251"/>
              <a:gd name="connsiteX1757" fmla="*/ 1296059 w 4645034"/>
              <a:gd name="connsiteY1757" fmla="*/ 479552 h 2236251"/>
              <a:gd name="connsiteX1758" fmla="*/ 1300257 w 4645034"/>
              <a:gd name="connsiteY1758" fmla="*/ 472546 h 2236251"/>
              <a:gd name="connsiteX1759" fmla="*/ 1303229 w 4645034"/>
              <a:gd name="connsiteY1759" fmla="*/ 466974 h 2236251"/>
              <a:gd name="connsiteX1760" fmla="*/ 1310190 w 4645034"/>
              <a:gd name="connsiteY1760" fmla="*/ 460193 h 2236251"/>
              <a:gd name="connsiteX1761" fmla="*/ 1316172 w 4645034"/>
              <a:gd name="connsiteY1761" fmla="*/ 457856 h 2236251"/>
              <a:gd name="connsiteX1762" fmla="*/ 3967867 w 4645034"/>
              <a:gd name="connsiteY1762" fmla="*/ 416381 h 2236251"/>
              <a:gd name="connsiteX1763" fmla="*/ 3975839 w 4645034"/>
              <a:gd name="connsiteY1763" fmla="*/ 424443 h 2236251"/>
              <a:gd name="connsiteX1764" fmla="*/ 3977723 w 4645034"/>
              <a:gd name="connsiteY1764" fmla="*/ 432363 h 2236251"/>
              <a:gd name="connsiteX1765" fmla="*/ 3981308 w 4645034"/>
              <a:gd name="connsiteY1765" fmla="*/ 440747 h 2236251"/>
              <a:gd name="connsiteX1766" fmla="*/ 3989769 w 4645034"/>
              <a:gd name="connsiteY1766" fmla="*/ 451332 h 2236251"/>
              <a:gd name="connsiteX1767" fmla="*/ 3998701 w 4645034"/>
              <a:gd name="connsiteY1767" fmla="*/ 455049 h 2236251"/>
              <a:gd name="connsiteX1768" fmla="*/ 4012393 w 4645034"/>
              <a:gd name="connsiteY1768" fmla="*/ 463745 h 2236251"/>
              <a:gd name="connsiteX1769" fmla="*/ 4026187 w 4645034"/>
              <a:gd name="connsiteY1769" fmla="*/ 471659 h 2236251"/>
              <a:gd name="connsiteX1770" fmla="*/ 4032746 w 4645034"/>
              <a:gd name="connsiteY1770" fmla="*/ 476760 h 2236251"/>
              <a:gd name="connsiteX1771" fmla="*/ 4036019 w 4645034"/>
              <a:gd name="connsiteY1771" fmla="*/ 482792 h 2236251"/>
              <a:gd name="connsiteX1772" fmla="*/ 4036961 w 4645034"/>
              <a:gd name="connsiteY1772" fmla="*/ 489425 h 2236251"/>
              <a:gd name="connsiteX1773" fmla="*/ 4030238 w 4645034"/>
              <a:gd name="connsiteY1773" fmla="*/ 487559 h 2236251"/>
              <a:gd name="connsiteX1774" fmla="*/ 4022756 w 4645034"/>
              <a:gd name="connsiteY1774" fmla="*/ 489737 h 2236251"/>
              <a:gd name="connsiteX1775" fmla="*/ 4023716 w 4645034"/>
              <a:gd name="connsiteY1775" fmla="*/ 496256 h 2236251"/>
              <a:gd name="connsiteX1776" fmla="*/ 4032961 w 4645034"/>
              <a:gd name="connsiteY1776" fmla="*/ 503726 h 2236251"/>
              <a:gd name="connsiteX1777" fmla="*/ 4040485 w 4645034"/>
              <a:gd name="connsiteY1777" fmla="*/ 513939 h 2236251"/>
              <a:gd name="connsiteX1778" fmla="*/ 4053375 w 4645034"/>
              <a:gd name="connsiteY1778" fmla="*/ 526505 h 2236251"/>
              <a:gd name="connsiteX1779" fmla="*/ 4056214 w 4645034"/>
              <a:gd name="connsiteY1779" fmla="*/ 534600 h 2236251"/>
              <a:gd name="connsiteX1780" fmla="*/ 4043422 w 4645034"/>
              <a:gd name="connsiteY1780" fmla="*/ 534600 h 2236251"/>
              <a:gd name="connsiteX1781" fmla="*/ 4033334 w 4645034"/>
              <a:gd name="connsiteY1781" fmla="*/ 526254 h 2236251"/>
              <a:gd name="connsiteX1782" fmla="*/ 4025828 w 4645034"/>
              <a:gd name="connsiteY1782" fmla="*/ 517404 h 2236251"/>
              <a:gd name="connsiteX1783" fmla="*/ 4023027 w 4645034"/>
              <a:gd name="connsiteY1783" fmla="*/ 509500 h 2236251"/>
              <a:gd name="connsiteX1784" fmla="*/ 4017386 w 4645034"/>
              <a:gd name="connsiteY1784" fmla="*/ 499233 h 2236251"/>
              <a:gd name="connsiteX1785" fmla="*/ 4012682 w 4645034"/>
              <a:gd name="connsiteY1785" fmla="*/ 487559 h 2236251"/>
              <a:gd name="connsiteX1786" fmla="*/ 4006258 w 4645034"/>
              <a:gd name="connsiteY1786" fmla="*/ 476974 h 2236251"/>
              <a:gd name="connsiteX1787" fmla="*/ 3997834 w 4645034"/>
              <a:gd name="connsiteY1787" fmla="*/ 466739 h 2236251"/>
              <a:gd name="connsiteX1788" fmla="*/ 3989410 w 4645034"/>
              <a:gd name="connsiteY1788" fmla="*/ 456953 h 2236251"/>
              <a:gd name="connsiteX1789" fmla="*/ 3979615 w 4645034"/>
              <a:gd name="connsiteY1789" fmla="*/ 449543 h 2236251"/>
              <a:gd name="connsiteX1790" fmla="*/ 3974618 w 4645034"/>
              <a:gd name="connsiteY1790" fmla="*/ 442384 h 2236251"/>
              <a:gd name="connsiteX1791" fmla="*/ 3968035 w 4645034"/>
              <a:gd name="connsiteY1791" fmla="*/ 434618 h 2236251"/>
              <a:gd name="connsiteX1792" fmla="*/ 3955518 w 4645034"/>
              <a:gd name="connsiteY1792" fmla="*/ 425631 h 2236251"/>
              <a:gd name="connsiteX1793" fmla="*/ 3959798 w 4645034"/>
              <a:gd name="connsiteY1793" fmla="*/ 418056 h 2236251"/>
              <a:gd name="connsiteX1794" fmla="*/ 2025700 w 4645034"/>
              <a:gd name="connsiteY1794" fmla="*/ 400216 h 2236251"/>
              <a:gd name="connsiteX1795" fmla="*/ 2026659 w 4645034"/>
              <a:gd name="connsiteY1795" fmla="*/ 404770 h 2236251"/>
              <a:gd name="connsiteX1796" fmla="*/ 2024890 w 4645034"/>
              <a:gd name="connsiteY1796" fmla="*/ 409993 h 2236251"/>
              <a:gd name="connsiteX1797" fmla="*/ 2021068 w 4645034"/>
              <a:gd name="connsiteY1797" fmla="*/ 408592 h 2236251"/>
              <a:gd name="connsiteX1798" fmla="*/ 2019096 w 4645034"/>
              <a:gd name="connsiteY1798" fmla="*/ 404224 h 2236251"/>
              <a:gd name="connsiteX1799" fmla="*/ 2020638 w 4645034"/>
              <a:gd name="connsiteY1799" fmla="*/ 400604 h 2236251"/>
              <a:gd name="connsiteX1800" fmla="*/ 1978125 w 4645034"/>
              <a:gd name="connsiteY1800" fmla="*/ 389640 h 2236251"/>
              <a:gd name="connsiteX1801" fmla="*/ 1990307 w 4645034"/>
              <a:gd name="connsiteY1801" fmla="*/ 389977 h 2236251"/>
              <a:gd name="connsiteX1802" fmla="*/ 1994970 w 4645034"/>
              <a:gd name="connsiteY1802" fmla="*/ 390115 h 2236251"/>
              <a:gd name="connsiteX1803" fmla="*/ 2003392 w 4645034"/>
              <a:gd name="connsiteY1803" fmla="*/ 392189 h 2236251"/>
              <a:gd name="connsiteX1804" fmla="*/ 2009136 w 4645034"/>
              <a:gd name="connsiteY1804" fmla="*/ 397427 h 2236251"/>
              <a:gd name="connsiteX1805" fmla="*/ 2005375 w 4645034"/>
              <a:gd name="connsiteY1805" fmla="*/ 403497 h 2236251"/>
              <a:gd name="connsiteX1806" fmla="*/ 2000203 w 4645034"/>
              <a:gd name="connsiteY1806" fmla="*/ 406297 h 2236251"/>
              <a:gd name="connsiteX1807" fmla="*/ 1995970 w 4645034"/>
              <a:gd name="connsiteY1807" fmla="*/ 411418 h 2236251"/>
              <a:gd name="connsiteX1808" fmla="*/ 1994913 w 4645034"/>
              <a:gd name="connsiteY1808" fmla="*/ 418044 h 2236251"/>
              <a:gd name="connsiteX1809" fmla="*/ 1995840 w 4645034"/>
              <a:gd name="connsiteY1809" fmla="*/ 430870 h 2236251"/>
              <a:gd name="connsiteX1810" fmla="*/ 1992666 w 4645034"/>
              <a:gd name="connsiteY1810" fmla="*/ 435774 h 2236251"/>
              <a:gd name="connsiteX1811" fmla="*/ 1987037 w 4645034"/>
              <a:gd name="connsiteY1811" fmla="*/ 439377 h 2236251"/>
              <a:gd name="connsiteX1812" fmla="*/ 1976120 w 4645034"/>
              <a:gd name="connsiteY1812" fmla="*/ 439726 h 2236251"/>
              <a:gd name="connsiteX1813" fmla="*/ 1968965 w 4645034"/>
              <a:gd name="connsiteY1813" fmla="*/ 443112 h 2236251"/>
              <a:gd name="connsiteX1814" fmla="*/ 1961210 w 4645034"/>
              <a:gd name="connsiteY1814" fmla="*/ 448713 h 2236251"/>
              <a:gd name="connsiteX1815" fmla="*/ 1954275 w 4645034"/>
              <a:gd name="connsiteY1815" fmla="*/ 452917 h 2236251"/>
              <a:gd name="connsiteX1816" fmla="*/ 1948791 w 4645034"/>
              <a:gd name="connsiteY1816" fmla="*/ 450480 h 2236251"/>
              <a:gd name="connsiteX1817" fmla="*/ 1946678 w 4645034"/>
              <a:gd name="connsiteY1817" fmla="*/ 442775 h 2236251"/>
              <a:gd name="connsiteX1818" fmla="*/ 1943728 w 4645034"/>
              <a:gd name="connsiteY1818" fmla="*/ 439740 h 2236251"/>
              <a:gd name="connsiteX1819" fmla="*/ 1943855 w 4645034"/>
              <a:gd name="connsiteY1819" fmla="*/ 435305 h 2236251"/>
              <a:gd name="connsiteX1820" fmla="*/ 1950908 w 4645034"/>
              <a:gd name="connsiteY1820" fmla="*/ 433568 h 2236251"/>
              <a:gd name="connsiteX1821" fmla="*/ 1952670 w 4645034"/>
              <a:gd name="connsiteY1821" fmla="*/ 426361 h 2236251"/>
              <a:gd name="connsiteX1822" fmla="*/ 1954757 w 4645034"/>
              <a:gd name="connsiteY1822" fmla="*/ 423572 h 2236251"/>
              <a:gd name="connsiteX1823" fmla="*/ 1957225 w 4645034"/>
              <a:gd name="connsiteY1823" fmla="*/ 418686 h 2236251"/>
              <a:gd name="connsiteX1824" fmla="*/ 1954787 w 4645034"/>
              <a:gd name="connsiteY1824" fmla="*/ 414265 h 2236251"/>
              <a:gd name="connsiteX1825" fmla="*/ 1949179 w 4645034"/>
              <a:gd name="connsiteY1825" fmla="*/ 411828 h 2236251"/>
              <a:gd name="connsiteX1826" fmla="*/ 1948089 w 4645034"/>
              <a:gd name="connsiteY1826" fmla="*/ 404501 h 2236251"/>
              <a:gd name="connsiteX1827" fmla="*/ 1957222 w 4645034"/>
              <a:gd name="connsiteY1827" fmla="*/ 401364 h 2236251"/>
              <a:gd name="connsiteX1828" fmla="*/ 1964883 w 4645034"/>
              <a:gd name="connsiteY1828" fmla="*/ 402416 h 2236251"/>
              <a:gd name="connsiteX1829" fmla="*/ 1971445 w 4645034"/>
              <a:gd name="connsiteY1829" fmla="*/ 397163 h 2236251"/>
              <a:gd name="connsiteX1830" fmla="*/ 363016 w 4645034"/>
              <a:gd name="connsiteY1830" fmla="*/ 374191 h 2236251"/>
              <a:gd name="connsiteX1831" fmla="*/ 367881 w 4645034"/>
              <a:gd name="connsiteY1831" fmla="*/ 379312 h 2236251"/>
              <a:gd name="connsiteX1832" fmla="*/ 365061 w 4645034"/>
              <a:gd name="connsiteY1832" fmla="*/ 385266 h 2236251"/>
              <a:gd name="connsiteX1833" fmla="*/ 361182 w 4645034"/>
              <a:gd name="connsiteY1833" fmla="*/ 388752 h 2236251"/>
              <a:gd name="connsiteX1834" fmla="*/ 363283 w 4645034"/>
              <a:gd name="connsiteY1834" fmla="*/ 394225 h 2236251"/>
              <a:gd name="connsiteX1835" fmla="*/ 360064 w 4645034"/>
              <a:gd name="connsiteY1835" fmla="*/ 396750 h 2236251"/>
              <a:gd name="connsiteX1836" fmla="*/ 356464 w 4645034"/>
              <a:gd name="connsiteY1836" fmla="*/ 393291 h 2236251"/>
              <a:gd name="connsiteX1837" fmla="*/ 354128 w 4645034"/>
              <a:gd name="connsiteY1837" fmla="*/ 389570 h 2236251"/>
              <a:gd name="connsiteX1838" fmla="*/ 347437 w 4645034"/>
              <a:gd name="connsiteY1838" fmla="*/ 386083 h 2236251"/>
              <a:gd name="connsiteX1839" fmla="*/ 351240 w 4645034"/>
              <a:gd name="connsiteY1839" fmla="*/ 381208 h 2236251"/>
              <a:gd name="connsiteX1840" fmla="*/ 356829 w 4645034"/>
              <a:gd name="connsiteY1840" fmla="*/ 376175 h 2236251"/>
              <a:gd name="connsiteX1841" fmla="*/ 365048 w 4645034"/>
              <a:gd name="connsiteY1841" fmla="*/ 357587 h 2236251"/>
              <a:gd name="connsiteX1842" fmla="*/ 369413 w 4645034"/>
              <a:gd name="connsiteY1842" fmla="*/ 359677 h 2236251"/>
              <a:gd name="connsiteX1843" fmla="*/ 370185 w 4645034"/>
              <a:gd name="connsiteY1843" fmla="*/ 363061 h 2236251"/>
              <a:gd name="connsiteX1844" fmla="*/ 366228 w 4645034"/>
              <a:gd name="connsiteY1844" fmla="*/ 366170 h 2236251"/>
              <a:gd name="connsiteX1845" fmla="*/ 362622 w 4645034"/>
              <a:gd name="connsiteY1845" fmla="*/ 361920 h 2236251"/>
              <a:gd name="connsiteX1846" fmla="*/ 355102 w 4645034"/>
              <a:gd name="connsiteY1846" fmla="*/ 348365 h 2236251"/>
              <a:gd name="connsiteX1847" fmla="*/ 358523 w 4645034"/>
              <a:gd name="connsiteY1847" fmla="*/ 351761 h 2236251"/>
              <a:gd name="connsiteX1848" fmla="*/ 354203 w 4645034"/>
              <a:gd name="connsiteY1848" fmla="*/ 355717 h 2236251"/>
              <a:gd name="connsiteX1849" fmla="*/ 353850 w 4645034"/>
              <a:gd name="connsiteY1849" fmla="*/ 361057 h 2236251"/>
              <a:gd name="connsiteX1850" fmla="*/ 352572 w 4645034"/>
              <a:gd name="connsiteY1850" fmla="*/ 367931 h 2236251"/>
              <a:gd name="connsiteX1851" fmla="*/ 347730 w 4645034"/>
              <a:gd name="connsiteY1851" fmla="*/ 362677 h 2236251"/>
              <a:gd name="connsiteX1852" fmla="*/ 345553 w 4645034"/>
              <a:gd name="connsiteY1852" fmla="*/ 356782 h 2236251"/>
              <a:gd name="connsiteX1853" fmla="*/ 348975 w 4645034"/>
              <a:gd name="connsiteY1853" fmla="*/ 352129 h 2236251"/>
              <a:gd name="connsiteX1854" fmla="*/ 2031936 w 4645034"/>
              <a:gd name="connsiteY1854" fmla="*/ 344835 h 2236251"/>
              <a:gd name="connsiteX1855" fmla="*/ 2036997 w 4645034"/>
              <a:gd name="connsiteY1855" fmla="*/ 345480 h 2236251"/>
              <a:gd name="connsiteX1856" fmla="*/ 2034996 w 4645034"/>
              <a:gd name="connsiteY1856" fmla="*/ 351067 h 2236251"/>
              <a:gd name="connsiteX1857" fmla="*/ 2032193 w 4645034"/>
              <a:gd name="connsiteY1857" fmla="*/ 354891 h 2236251"/>
              <a:gd name="connsiteX1858" fmla="*/ 2041593 w 4645034"/>
              <a:gd name="connsiteY1858" fmla="*/ 357339 h 2236251"/>
              <a:gd name="connsiteX1859" fmla="*/ 2049705 w 4645034"/>
              <a:gd name="connsiteY1859" fmla="*/ 360466 h 2236251"/>
              <a:gd name="connsiteX1860" fmla="*/ 2042665 w 4645034"/>
              <a:gd name="connsiteY1860" fmla="*/ 366767 h 2236251"/>
              <a:gd name="connsiteX1861" fmla="*/ 2035642 w 4645034"/>
              <a:gd name="connsiteY1861" fmla="*/ 372940 h 2236251"/>
              <a:gd name="connsiteX1862" fmla="*/ 2037759 w 4645034"/>
              <a:gd name="connsiteY1862" fmla="*/ 378544 h 2236251"/>
              <a:gd name="connsiteX1863" fmla="*/ 2043139 w 4645034"/>
              <a:gd name="connsiteY1863" fmla="*/ 380276 h 2236251"/>
              <a:gd name="connsiteX1864" fmla="*/ 2050777 w 4645034"/>
              <a:gd name="connsiteY1864" fmla="*/ 380276 h 2236251"/>
              <a:gd name="connsiteX1865" fmla="*/ 2063104 w 4645034"/>
              <a:gd name="connsiteY1865" fmla="*/ 390053 h 2236251"/>
              <a:gd name="connsiteX1866" fmla="*/ 2067926 w 4645034"/>
              <a:gd name="connsiteY1866" fmla="*/ 399744 h 2236251"/>
              <a:gd name="connsiteX1867" fmla="*/ 2073567 w 4645034"/>
              <a:gd name="connsiteY1867" fmla="*/ 407085 h 2236251"/>
              <a:gd name="connsiteX1868" fmla="*/ 2076387 w 4645034"/>
              <a:gd name="connsiteY1868" fmla="*/ 415124 h 2236251"/>
              <a:gd name="connsiteX1869" fmla="*/ 2076387 w 4645034"/>
              <a:gd name="connsiteY1869" fmla="*/ 424576 h 2236251"/>
              <a:gd name="connsiteX1870" fmla="*/ 2079163 w 4645034"/>
              <a:gd name="connsiteY1870" fmla="*/ 431540 h 2236251"/>
              <a:gd name="connsiteX1871" fmla="*/ 2087218 w 4645034"/>
              <a:gd name="connsiteY1871" fmla="*/ 432941 h 2236251"/>
              <a:gd name="connsiteX1872" fmla="*/ 2091300 w 4645034"/>
              <a:gd name="connsiteY1872" fmla="*/ 426913 h 2236251"/>
              <a:gd name="connsiteX1873" fmla="*/ 2097264 w 4645034"/>
              <a:gd name="connsiteY1873" fmla="*/ 427599 h 2236251"/>
              <a:gd name="connsiteX1874" fmla="*/ 2099735 w 4645034"/>
              <a:gd name="connsiteY1874" fmla="*/ 436923 h 2236251"/>
              <a:gd name="connsiteX1875" fmla="*/ 2099381 w 4645034"/>
              <a:gd name="connsiteY1875" fmla="*/ 440759 h 2236251"/>
              <a:gd name="connsiteX1876" fmla="*/ 2077871 w 4645034"/>
              <a:gd name="connsiteY1876" fmla="*/ 448112 h 2236251"/>
              <a:gd name="connsiteX1877" fmla="*/ 2085278 w 4645034"/>
              <a:gd name="connsiteY1877" fmla="*/ 452652 h 2236251"/>
              <a:gd name="connsiteX1878" fmla="*/ 2091274 w 4645034"/>
              <a:gd name="connsiteY1878" fmla="*/ 455454 h 2236251"/>
              <a:gd name="connsiteX1879" fmla="*/ 2077521 w 4645034"/>
              <a:gd name="connsiteY1879" fmla="*/ 457552 h 2236251"/>
              <a:gd name="connsiteX1880" fmla="*/ 2069998 w 4645034"/>
              <a:gd name="connsiteY1880" fmla="*/ 455570 h 2236251"/>
              <a:gd name="connsiteX1881" fmla="*/ 2060137 w 4645034"/>
              <a:gd name="connsiteY1881" fmla="*/ 459657 h 2236251"/>
              <a:gd name="connsiteX1882" fmla="*/ 2054027 w 4645034"/>
              <a:gd name="connsiteY1882" fmla="*/ 460354 h 2236251"/>
              <a:gd name="connsiteX1883" fmla="*/ 2042271 w 4645034"/>
              <a:gd name="connsiteY1883" fmla="*/ 462104 h 2236251"/>
              <a:gd name="connsiteX1884" fmla="*/ 2034752 w 4645034"/>
              <a:gd name="connsiteY1884" fmla="*/ 462807 h 2236251"/>
              <a:gd name="connsiteX1885" fmla="*/ 2023701 w 4645034"/>
              <a:gd name="connsiteY1885" fmla="*/ 465609 h 2236251"/>
              <a:gd name="connsiteX1886" fmla="*/ 2016412 w 4645034"/>
              <a:gd name="connsiteY1886" fmla="*/ 468992 h 2236251"/>
              <a:gd name="connsiteX1887" fmla="*/ 2006317 w 4645034"/>
              <a:gd name="connsiteY1887" fmla="*/ 470393 h 2236251"/>
              <a:gd name="connsiteX1888" fmla="*/ 2004094 w 4645034"/>
              <a:gd name="connsiteY1888" fmla="*/ 467254 h 2236251"/>
              <a:gd name="connsiteX1889" fmla="*/ 2007349 w 4645034"/>
              <a:gd name="connsiteY1889" fmla="*/ 463069 h 2236251"/>
              <a:gd name="connsiteX1890" fmla="*/ 2015792 w 4645034"/>
              <a:gd name="connsiteY1890" fmla="*/ 461668 h 2236251"/>
              <a:gd name="connsiteX1891" fmla="*/ 2022833 w 4645034"/>
              <a:gd name="connsiteY1891" fmla="*/ 458529 h 2236251"/>
              <a:gd name="connsiteX1892" fmla="*/ 2036116 w 4645034"/>
              <a:gd name="connsiteY1892" fmla="*/ 456779 h 2236251"/>
              <a:gd name="connsiteX1893" fmla="*/ 2041403 w 4645034"/>
              <a:gd name="connsiteY1893" fmla="*/ 453088 h 2236251"/>
              <a:gd name="connsiteX1894" fmla="*/ 2040110 w 4645034"/>
              <a:gd name="connsiteY1894" fmla="*/ 448769 h 2236251"/>
              <a:gd name="connsiteX1895" fmla="*/ 2029443 w 4645034"/>
              <a:gd name="connsiteY1895" fmla="*/ 446781 h 2236251"/>
              <a:gd name="connsiteX1896" fmla="*/ 2024303 w 4645034"/>
              <a:gd name="connsiteY1896" fmla="*/ 446781 h 2236251"/>
              <a:gd name="connsiteX1897" fmla="*/ 2017475 w 4645034"/>
              <a:gd name="connsiteY1897" fmla="*/ 442730 h 2236251"/>
              <a:gd name="connsiteX1898" fmla="*/ 2013353 w 4645034"/>
              <a:gd name="connsiteY1898" fmla="*/ 438556 h 2236251"/>
              <a:gd name="connsiteX1899" fmla="*/ 2017466 w 4645034"/>
              <a:gd name="connsiteY1899" fmla="*/ 437167 h 2236251"/>
              <a:gd name="connsiteX1900" fmla="*/ 2024737 w 4645034"/>
              <a:gd name="connsiteY1900" fmla="*/ 434731 h 2236251"/>
              <a:gd name="connsiteX1901" fmla="*/ 2025795 w 4645034"/>
              <a:gd name="connsiteY1901" fmla="*/ 429290 h 2236251"/>
              <a:gd name="connsiteX1902" fmla="*/ 2021695 w 4645034"/>
              <a:gd name="connsiteY1902" fmla="*/ 428354 h 2236251"/>
              <a:gd name="connsiteX1903" fmla="*/ 2020902 w 4645034"/>
              <a:gd name="connsiteY1903" fmla="*/ 423332 h 2236251"/>
              <a:gd name="connsiteX1904" fmla="*/ 2029908 w 4645034"/>
              <a:gd name="connsiteY1904" fmla="*/ 420577 h 2236251"/>
              <a:gd name="connsiteX1905" fmla="*/ 2034009 w 4645034"/>
              <a:gd name="connsiteY1905" fmla="*/ 420228 h 2236251"/>
              <a:gd name="connsiteX1906" fmla="*/ 2041633 w 4645034"/>
              <a:gd name="connsiteY1906" fmla="*/ 418473 h 2236251"/>
              <a:gd name="connsiteX1907" fmla="*/ 2043032 w 4645034"/>
              <a:gd name="connsiteY1907" fmla="*/ 408335 h 2236251"/>
              <a:gd name="connsiteX1908" fmla="*/ 2041620 w 4645034"/>
              <a:gd name="connsiteY1908" fmla="*/ 401795 h 2236251"/>
              <a:gd name="connsiteX1909" fmla="*/ 2041620 w 4645034"/>
              <a:gd name="connsiteY1909" fmla="*/ 395146 h 2236251"/>
              <a:gd name="connsiteX1910" fmla="*/ 2036594 w 4645034"/>
              <a:gd name="connsiteY1910" fmla="*/ 390623 h 2236251"/>
              <a:gd name="connsiteX1911" fmla="*/ 2030719 w 4645034"/>
              <a:gd name="connsiteY1911" fmla="*/ 390269 h 2236251"/>
              <a:gd name="connsiteX1912" fmla="*/ 2027911 w 4645034"/>
              <a:gd name="connsiteY1912" fmla="*/ 395523 h 2236251"/>
              <a:gd name="connsiteX1913" fmla="*/ 2021712 w 4645034"/>
              <a:gd name="connsiteY1913" fmla="*/ 392739 h 2236251"/>
              <a:gd name="connsiteX1914" fmla="*/ 2017949 w 4645034"/>
              <a:gd name="connsiteY1914" fmla="*/ 389379 h 2236251"/>
              <a:gd name="connsiteX1915" fmla="*/ 2018653 w 4645034"/>
              <a:gd name="connsiteY1915" fmla="*/ 384944 h 2236251"/>
              <a:gd name="connsiteX1916" fmla="*/ 2022873 w 4645034"/>
              <a:gd name="connsiteY1916" fmla="*/ 381474 h 2236251"/>
              <a:gd name="connsiteX1917" fmla="*/ 2018653 w 4645034"/>
              <a:gd name="connsiteY1917" fmla="*/ 375882 h 2236251"/>
              <a:gd name="connsiteX1918" fmla="*/ 2014083 w 4645034"/>
              <a:gd name="connsiteY1918" fmla="*/ 371348 h 2236251"/>
              <a:gd name="connsiteX1919" fmla="*/ 2013410 w 4645034"/>
              <a:gd name="connsiteY1919" fmla="*/ 365889 h 2236251"/>
              <a:gd name="connsiteX1920" fmla="*/ 2017847 w 4645034"/>
              <a:gd name="connsiteY1920" fmla="*/ 360326 h 2236251"/>
              <a:gd name="connsiteX1921" fmla="*/ 2017586 w 4645034"/>
              <a:gd name="connsiteY1921" fmla="*/ 355234 h 2236251"/>
              <a:gd name="connsiteX1922" fmla="*/ 2020499 w 4645034"/>
              <a:gd name="connsiteY1922" fmla="*/ 349648 h 2236251"/>
              <a:gd name="connsiteX1923" fmla="*/ 2026353 w 4645034"/>
              <a:gd name="connsiteY1923" fmla="*/ 349520 h 2236251"/>
              <a:gd name="connsiteX1924" fmla="*/ 142101 w 4645034"/>
              <a:gd name="connsiteY1924" fmla="*/ 342320 h 2236251"/>
              <a:gd name="connsiteX1925" fmla="*/ 145934 w 4645034"/>
              <a:gd name="connsiteY1925" fmla="*/ 342469 h 2236251"/>
              <a:gd name="connsiteX1926" fmla="*/ 145228 w 4645034"/>
              <a:gd name="connsiteY1926" fmla="*/ 347344 h 2236251"/>
              <a:gd name="connsiteX1927" fmla="*/ 139249 w 4645034"/>
              <a:gd name="connsiteY1927" fmla="*/ 354347 h 2236251"/>
              <a:gd name="connsiteX1928" fmla="*/ 132093 w 4645034"/>
              <a:gd name="connsiteY1928" fmla="*/ 354931 h 2236251"/>
              <a:gd name="connsiteX1929" fmla="*/ 125761 w 4645034"/>
              <a:gd name="connsiteY1929" fmla="*/ 355631 h 2236251"/>
              <a:gd name="connsiteX1930" fmla="*/ 120956 w 4645034"/>
              <a:gd name="connsiteY1930" fmla="*/ 356332 h 2236251"/>
              <a:gd name="connsiteX1931" fmla="*/ 114022 w 4645034"/>
              <a:gd name="connsiteY1931" fmla="*/ 357032 h 2236251"/>
              <a:gd name="connsiteX1932" fmla="*/ 110260 w 4645034"/>
              <a:gd name="connsiteY1932" fmla="*/ 362168 h 2236251"/>
              <a:gd name="connsiteX1933" fmla="*/ 103727 w 4645034"/>
              <a:gd name="connsiteY1933" fmla="*/ 360082 h 2236251"/>
              <a:gd name="connsiteX1934" fmla="*/ 106016 w 4645034"/>
              <a:gd name="connsiteY1934" fmla="*/ 355456 h 2236251"/>
              <a:gd name="connsiteX1935" fmla="*/ 114028 w 4645034"/>
              <a:gd name="connsiteY1935" fmla="*/ 350903 h 2236251"/>
              <a:gd name="connsiteX1936" fmla="*/ 123583 w 4645034"/>
              <a:gd name="connsiteY1936" fmla="*/ 349693 h 2236251"/>
              <a:gd name="connsiteX1937" fmla="*/ 137995 w 4645034"/>
              <a:gd name="connsiteY1937" fmla="*/ 344921 h 2236251"/>
              <a:gd name="connsiteX1938" fmla="*/ 2337186 w 4645034"/>
              <a:gd name="connsiteY1938" fmla="*/ 306915 h 2236251"/>
              <a:gd name="connsiteX1939" fmla="*/ 2341633 w 4645034"/>
              <a:gd name="connsiteY1939" fmla="*/ 315448 h 2236251"/>
              <a:gd name="connsiteX1940" fmla="*/ 2337420 w 4645034"/>
              <a:gd name="connsiteY1940" fmla="*/ 319651 h 2236251"/>
              <a:gd name="connsiteX1941" fmla="*/ 2331327 w 4645034"/>
              <a:gd name="connsiteY1941" fmla="*/ 317316 h 2236251"/>
              <a:gd name="connsiteX1942" fmla="*/ 2326970 w 4645034"/>
              <a:gd name="connsiteY1942" fmla="*/ 313619 h 2236251"/>
              <a:gd name="connsiteX1943" fmla="*/ 2331149 w 4645034"/>
              <a:gd name="connsiteY1943" fmla="*/ 307420 h 2236251"/>
              <a:gd name="connsiteX1944" fmla="*/ 2016105 w 4645034"/>
              <a:gd name="connsiteY1944" fmla="*/ 284770 h 2236251"/>
              <a:gd name="connsiteX1945" fmla="*/ 2020408 w 4645034"/>
              <a:gd name="connsiteY1945" fmla="*/ 285591 h 2236251"/>
              <a:gd name="connsiteX1946" fmla="*/ 2024716 w 4645034"/>
              <a:gd name="connsiteY1946" fmla="*/ 288576 h 2236251"/>
              <a:gd name="connsiteX1947" fmla="*/ 2022262 w 4645034"/>
              <a:gd name="connsiteY1947" fmla="*/ 292333 h 2236251"/>
              <a:gd name="connsiteX1948" fmla="*/ 2014849 w 4645034"/>
              <a:gd name="connsiteY1948" fmla="*/ 290875 h 2236251"/>
              <a:gd name="connsiteX1949" fmla="*/ 2020376 w 4645034"/>
              <a:gd name="connsiteY1949" fmla="*/ 272992 h 2236251"/>
              <a:gd name="connsiteX1950" fmla="*/ 2026908 w 4645034"/>
              <a:gd name="connsiteY1950" fmla="*/ 275493 h 2236251"/>
              <a:gd name="connsiteX1951" fmla="*/ 2029273 w 4645034"/>
              <a:gd name="connsiteY1951" fmla="*/ 283621 h 2236251"/>
              <a:gd name="connsiteX1952" fmla="*/ 2020575 w 4645034"/>
              <a:gd name="connsiteY1952" fmla="*/ 280835 h 2236251"/>
              <a:gd name="connsiteX1953" fmla="*/ 2013390 w 4645034"/>
              <a:gd name="connsiteY1953" fmla="*/ 280135 h 2236251"/>
              <a:gd name="connsiteX1954" fmla="*/ 2013016 w 4645034"/>
              <a:gd name="connsiteY1954" fmla="*/ 273926 h 2236251"/>
              <a:gd name="connsiteX1955" fmla="*/ 1091339 w 4645034"/>
              <a:gd name="connsiteY1955" fmla="*/ 234658 h 2236251"/>
              <a:gd name="connsiteX1956" fmla="*/ 1102757 w 4645034"/>
              <a:gd name="connsiteY1956" fmla="*/ 238481 h 2236251"/>
              <a:gd name="connsiteX1957" fmla="*/ 1108149 w 4645034"/>
              <a:gd name="connsiteY1957" fmla="*/ 244215 h 2236251"/>
              <a:gd name="connsiteX1958" fmla="*/ 1118345 w 4645034"/>
              <a:gd name="connsiteY1958" fmla="*/ 249657 h 2236251"/>
              <a:gd name="connsiteX1959" fmla="*/ 1123518 w 4645034"/>
              <a:gd name="connsiteY1959" fmla="*/ 257582 h 2236251"/>
              <a:gd name="connsiteX1960" fmla="*/ 1118244 w 4645034"/>
              <a:gd name="connsiteY1960" fmla="*/ 263884 h 2236251"/>
              <a:gd name="connsiteX1961" fmla="*/ 1107664 w 4645034"/>
              <a:gd name="connsiteY1961" fmla="*/ 260382 h 2236251"/>
              <a:gd name="connsiteX1962" fmla="*/ 1098379 w 4645034"/>
              <a:gd name="connsiteY1962" fmla="*/ 254794 h 2236251"/>
              <a:gd name="connsiteX1963" fmla="*/ 1088533 w 4645034"/>
              <a:gd name="connsiteY1963" fmla="*/ 254794 h 2236251"/>
              <a:gd name="connsiteX1964" fmla="*/ 1079482 w 4645034"/>
              <a:gd name="connsiteY1964" fmla="*/ 257246 h 2236251"/>
              <a:gd name="connsiteX1965" fmla="*/ 1072812 w 4645034"/>
              <a:gd name="connsiteY1965" fmla="*/ 260046 h 2236251"/>
              <a:gd name="connsiteX1966" fmla="*/ 1062926 w 4645034"/>
              <a:gd name="connsiteY1966" fmla="*/ 258310 h 2236251"/>
              <a:gd name="connsiteX1967" fmla="*/ 1061466 w 4645034"/>
              <a:gd name="connsiteY1967" fmla="*/ 252984 h 2236251"/>
              <a:gd name="connsiteX1968" fmla="*/ 1064133 w 4645034"/>
              <a:gd name="connsiteY1968" fmla="*/ 249379 h 2236251"/>
              <a:gd name="connsiteX1969" fmla="*/ 1073780 w 4645034"/>
              <a:gd name="connsiteY1969" fmla="*/ 242142 h 2236251"/>
              <a:gd name="connsiteX1970" fmla="*/ 1081533 w 4645034"/>
              <a:gd name="connsiteY1970" fmla="*/ 235517 h 2236251"/>
              <a:gd name="connsiteX1971" fmla="*/ 1900402 w 4645034"/>
              <a:gd name="connsiteY1971" fmla="*/ 222847 h 2236251"/>
              <a:gd name="connsiteX1972" fmla="*/ 1908718 w 4645034"/>
              <a:gd name="connsiteY1972" fmla="*/ 223388 h 2236251"/>
              <a:gd name="connsiteX1973" fmla="*/ 1915482 w 4645034"/>
              <a:gd name="connsiteY1973" fmla="*/ 226165 h 2236251"/>
              <a:gd name="connsiteX1974" fmla="*/ 1919569 w 4645034"/>
              <a:gd name="connsiteY1974" fmla="*/ 228951 h 2236251"/>
              <a:gd name="connsiteX1975" fmla="*/ 1924610 w 4645034"/>
              <a:gd name="connsiteY1975" fmla="*/ 232674 h 2236251"/>
              <a:gd name="connsiteX1976" fmla="*/ 1929074 w 4645034"/>
              <a:gd name="connsiteY1976" fmla="*/ 239531 h 2236251"/>
              <a:gd name="connsiteX1977" fmla="*/ 1925917 w 4645034"/>
              <a:gd name="connsiteY1977" fmla="*/ 242975 h 2236251"/>
              <a:gd name="connsiteX1978" fmla="*/ 1914983 w 4645034"/>
              <a:gd name="connsiteY1978" fmla="*/ 244725 h 2236251"/>
              <a:gd name="connsiteX1979" fmla="*/ 1907254 w 4645034"/>
              <a:gd name="connsiteY1979" fmla="*/ 249935 h 2236251"/>
              <a:gd name="connsiteX1980" fmla="*/ 1899379 w 4645034"/>
              <a:gd name="connsiteY1980" fmla="*/ 256356 h 2236251"/>
              <a:gd name="connsiteX1981" fmla="*/ 1884941 w 4645034"/>
              <a:gd name="connsiteY1981" fmla="*/ 256705 h 2236251"/>
              <a:gd name="connsiteX1982" fmla="*/ 1876150 w 4645034"/>
              <a:gd name="connsiteY1982" fmla="*/ 256705 h 2236251"/>
              <a:gd name="connsiteX1983" fmla="*/ 1866527 w 4645034"/>
              <a:gd name="connsiteY1983" fmla="*/ 266146 h 2236251"/>
              <a:gd name="connsiteX1984" fmla="*/ 1858902 w 4645034"/>
              <a:gd name="connsiteY1984" fmla="*/ 266146 h 2236251"/>
              <a:gd name="connsiteX1985" fmla="*/ 1850219 w 4645034"/>
              <a:gd name="connsiteY1985" fmla="*/ 259960 h 2236251"/>
              <a:gd name="connsiteX1986" fmla="*/ 1841198 w 4645034"/>
              <a:gd name="connsiteY1986" fmla="*/ 254838 h 2236251"/>
              <a:gd name="connsiteX1987" fmla="*/ 1833470 w 4645034"/>
              <a:gd name="connsiteY1987" fmla="*/ 248885 h 2236251"/>
              <a:gd name="connsiteX1988" fmla="*/ 1827137 w 4645034"/>
              <a:gd name="connsiteY1988" fmla="*/ 254006 h 2236251"/>
              <a:gd name="connsiteX1989" fmla="*/ 1823803 w 4645034"/>
              <a:gd name="connsiteY1989" fmla="*/ 249484 h 2236251"/>
              <a:gd name="connsiteX1990" fmla="*/ 1823353 w 4645034"/>
              <a:gd name="connsiteY1990" fmla="*/ 241911 h 2236251"/>
              <a:gd name="connsiteX1991" fmla="*/ 1829383 w 4645034"/>
              <a:gd name="connsiteY1991" fmla="*/ 237737 h 2236251"/>
              <a:gd name="connsiteX1992" fmla="*/ 1832888 w 4645034"/>
              <a:gd name="connsiteY1992" fmla="*/ 237737 h 2236251"/>
              <a:gd name="connsiteX1993" fmla="*/ 1849274 w 4645034"/>
              <a:gd name="connsiteY1993" fmla="*/ 231200 h 2236251"/>
              <a:gd name="connsiteX1994" fmla="*/ 1856264 w 4645034"/>
              <a:gd name="connsiteY1994" fmla="*/ 226997 h 2236251"/>
              <a:gd name="connsiteX1995" fmla="*/ 1865583 w 4645034"/>
              <a:gd name="connsiteY1995" fmla="*/ 225946 h 2236251"/>
              <a:gd name="connsiteX1996" fmla="*/ 1876688 w 4645034"/>
              <a:gd name="connsiteY1996" fmla="*/ 231068 h 2236251"/>
              <a:gd name="connsiteX1997" fmla="*/ 1883002 w 4645034"/>
              <a:gd name="connsiteY1997" fmla="*/ 231068 h 2236251"/>
              <a:gd name="connsiteX1998" fmla="*/ 1893858 w 4645034"/>
              <a:gd name="connsiteY1998" fmla="*/ 225816 h 2236251"/>
              <a:gd name="connsiteX1999" fmla="*/ 1003045 w 4645034"/>
              <a:gd name="connsiteY1999" fmla="*/ 170115 h 2236251"/>
              <a:gd name="connsiteX2000" fmla="*/ 1007467 w 4645034"/>
              <a:gd name="connsiteY2000" fmla="*/ 172553 h 2236251"/>
              <a:gd name="connsiteX2001" fmla="*/ 1014507 w 4645034"/>
              <a:gd name="connsiteY2001" fmla="*/ 173836 h 2236251"/>
              <a:gd name="connsiteX2002" fmla="*/ 1015564 w 4645034"/>
              <a:gd name="connsiteY2002" fmla="*/ 178972 h 2236251"/>
              <a:gd name="connsiteX2003" fmla="*/ 1005704 w 4645034"/>
              <a:gd name="connsiteY2003" fmla="*/ 182241 h 2236251"/>
              <a:gd name="connsiteX2004" fmla="*/ 995244 w 4645034"/>
              <a:gd name="connsiteY2004" fmla="*/ 187377 h 2236251"/>
              <a:gd name="connsiteX2005" fmla="*/ 987149 w 4645034"/>
              <a:gd name="connsiteY2005" fmla="*/ 189478 h 2236251"/>
              <a:gd name="connsiteX2006" fmla="*/ 981198 w 4645034"/>
              <a:gd name="connsiteY2006" fmla="*/ 185976 h 2236251"/>
              <a:gd name="connsiteX2007" fmla="*/ 976594 w 4645034"/>
              <a:gd name="connsiteY2007" fmla="*/ 179935 h 2236251"/>
              <a:gd name="connsiteX2008" fmla="*/ 980233 w 4645034"/>
              <a:gd name="connsiteY2008" fmla="*/ 176432 h 2236251"/>
              <a:gd name="connsiteX2009" fmla="*/ 986266 w 4645034"/>
              <a:gd name="connsiteY2009" fmla="*/ 173848 h 2236251"/>
              <a:gd name="connsiteX2010" fmla="*/ 995845 w 4645034"/>
              <a:gd name="connsiteY2010" fmla="*/ 172332 h 2236251"/>
              <a:gd name="connsiteX2011" fmla="*/ 2021085 w 4645034"/>
              <a:gd name="connsiteY2011" fmla="*/ 163622 h 2236251"/>
              <a:gd name="connsiteX2012" fmla="*/ 2026658 w 4645034"/>
              <a:gd name="connsiteY2012" fmla="*/ 164629 h 2236251"/>
              <a:gd name="connsiteX2013" fmla="*/ 2026761 w 4645034"/>
              <a:gd name="connsiteY2013" fmla="*/ 170801 h 2236251"/>
              <a:gd name="connsiteX2014" fmla="*/ 2017475 w 4645034"/>
              <a:gd name="connsiteY2014" fmla="*/ 172888 h 2236251"/>
              <a:gd name="connsiteX2015" fmla="*/ 2007690 w 4645034"/>
              <a:gd name="connsiteY2015" fmla="*/ 171604 h 2236251"/>
              <a:gd name="connsiteX2016" fmla="*/ 2007675 w 4645034"/>
              <a:gd name="connsiteY2016" fmla="*/ 166118 h 2236251"/>
              <a:gd name="connsiteX2017" fmla="*/ 2012905 w 4645034"/>
              <a:gd name="connsiteY2017" fmla="*/ 165417 h 2236251"/>
              <a:gd name="connsiteX2018" fmla="*/ 2017380 w 4645034"/>
              <a:gd name="connsiteY2018" fmla="*/ 165620 h 2236251"/>
              <a:gd name="connsiteX2019" fmla="*/ 1059883 w 4645034"/>
              <a:gd name="connsiteY2019" fmla="*/ 144655 h 2236251"/>
              <a:gd name="connsiteX2020" fmla="*/ 1065455 w 4645034"/>
              <a:gd name="connsiteY2020" fmla="*/ 146670 h 2236251"/>
              <a:gd name="connsiteX2021" fmla="*/ 1069664 w 4645034"/>
              <a:gd name="connsiteY2021" fmla="*/ 151227 h 2236251"/>
              <a:gd name="connsiteX2022" fmla="*/ 1068612 w 4645034"/>
              <a:gd name="connsiteY2022" fmla="*/ 156648 h 2236251"/>
              <a:gd name="connsiteX2023" fmla="*/ 1062174 w 4645034"/>
              <a:gd name="connsiteY2023" fmla="*/ 163507 h 2236251"/>
              <a:gd name="connsiteX2024" fmla="*/ 1062174 w 4645034"/>
              <a:gd name="connsiteY2024" fmla="*/ 167393 h 2236251"/>
              <a:gd name="connsiteX2025" fmla="*/ 1064031 w 4645034"/>
              <a:gd name="connsiteY2025" fmla="*/ 171039 h 2236251"/>
              <a:gd name="connsiteX2026" fmla="*/ 1066198 w 4645034"/>
              <a:gd name="connsiteY2026" fmla="*/ 179145 h 2236251"/>
              <a:gd name="connsiteX2027" fmla="*/ 1069417 w 4645034"/>
              <a:gd name="connsiteY2027" fmla="*/ 185094 h 2236251"/>
              <a:gd name="connsiteX2028" fmla="*/ 1075731 w 4645034"/>
              <a:gd name="connsiteY2028" fmla="*/ 181592 h 2236251"/>
              <a:gd name="connsiteX2029" fmla="*/ 1076474 w 4645034"/>
              <a:gd name="connsiteY2029" fmla="*/ 176747 h 2236251"/>
              <a:gd name="connsiteX2030" fmla="*/ 1082107 w 4645034"/>
              <a:gd name="connsiteY2030" fmla="*/ 178858 h 2236251"/>
              <a:gd name="connsiteX2031" fmla="*/ 1088298 w 4645034"/>
              <a:gd name="connsiteY2031" fmla="*/ 180441 h 2236251"/>
              <a:gd name="connsiteX2032" fmla="*/ 1090774 w 4645034"/>
              <a:gd name="connsiteY2032" fmla="*/ 185334 h 2236251"/>
              <a:gd name="connsiteX2033" fmla="*/ 1088236 w 4645034"/>
              <a:gd name="connsiteY2033" fmla="*/ 192001 h 2236251"/>
              <a:gd name="connsiteX2034" fmla="*/ 1081984 w 4645034"/>
              <a:gd name="connsiteY2034" fmla="*/ 198525 h 2236251"/>
              <a:gd name="connsiteX2035" fmla="*/ 1080622 w 4645034"/>
              <a:gd name="connsiteY2035" fmla="*/ 202699 h 2236251"/>
              <a:gd name="connsiteX2036" fmla="*/ 1087989 w 4645034"/>
              <a:gd name="connsiteY2036" fmla="*/ 206872 h 2236251"/>
              <a:gd name="connsiteX2037" fmla="*/ 1091393 w 4645034"/>
              <a:gd name="connsiteY2037" fmla="*/ 208167 h 2236251"/>
              <a:gd name="connsiteX2038" fmla="*/ 1096222 w 4645034"/>
              <a:gd name="connsiteY2038" fmla="*/ 206200 h 2236251"/>
              <a:gd name="connsiteX2039" fmla="*/ 1100308 w 4645034"/>
              <a:gd name="connsiteY2039" fmla="*/ 202363 h 2236251"/>
              <a:gd name="connsiteX2040" fmla="*/ 1110522 w 4645034"/>
              <a:gd name="connsiteY2040" fmla="*/ 196079 h 2236251"/>
              <a:gd name="connsiteX2041" fmla="*/ 1116465 w 4645034"/>
              <a:gd name="connsiteY2041" fmla="*/ 194016 h 2236251"/>
              <a:gd name="connsiteX2042" fmla="*/ 1126432 w 4645034"/>
              <a:gd name="connsiteY2042" fmla="*/ 183607 h 2236251"/>
              <a:gd name="connsiteX2043" fmla="*/ 1133056 w 4645034"/>
              <a:gd name="connsiteY2043" fmla="*/ 177179 h 2236251"/>
              <a:gd name="connsiteX2044" fmla="*/ 1137265 w 4645034"/>
              <a:gd name="connsiteY2044" fmla="*/ 175452 h 2236251"/>
              <a:gd name="connsiteX2045" fmla="*/ 1152123 w 4645034"/>
              <a:gd name="connsiteY2045" fmla="*/ 175452 h 2236251"/>
              <a:gd name="connsiteX2046" fmla="*/ 1158004 w 4645034"/>
              <a:gd name="connsiteY2046" fmla="*/ 176411 h 2236251"/>
              <a:gd name="connsiteX2047" fmla="*/ 1166423 w 4645034"/>
              <a:gd name="connsiteY2047" fmla="*/ 177419 h 2236251"/>
              <a:gd name="connsiteX2048" fmla="*/ 1167847 w 4645034"/>
              <a:gd name="connsiteY2048" fmla="*/ 181736 h 2236251"/>
              <a:gd name="connsiteX2049" fmla="*/ 1165494 w 4645034"/>
              <a:gd name="connsiteY2049" fmla="*/ 187204 h 2236251"/>
              <a:gd name="connsiteX2050" fmla="*/ 1160108 w 4645034"/>
              <a:gd name="connsiteY2050" fmla="*/ 194208 h 2236251"/>
              <a:gd name="connsiteX2051" fmla="*/ 1156332 w 4645034"/>
              <a:gd name="connsiteY2051" fmla="*/ 199005 h 2236251"/>
              <a:gd name="connsiteX2052" fmla="*/ 1149956 w 4645034"/>
              <a:gd name="connsiteY2052" fmla="*/ 205529 h 2236251"/>
              <a:gd name="connsiteX2053" fmla="*/ 1144446 w 4645034"/>
              <a:gd name="connsiteY2053" fmla="*/ 209750 h 2236251"/>
              <a:gd name="connsiteX2054" fmla="*/ 1133860 w 4645034"/>
              <a:gd name="connsiteY2054" fmla="*/ 215651 h 2236251"/>
              <a:gd name="connsiteX2055" fmla="*/ 1125813 w 4645034"/>
              <a:gd name="connsiteY2055" fmla="*/ 217425 h 2236251"/>
              <a:gd name="connsiteX2056" fmla="*/ 1110894 w 4645034"/>
              <a:gd name="connsiteY2056" fmla="*/ 217425 h 2236251"/>
              <a:gd name="connsiteX2057" fmla="*/ 1101732 w 4645034"/>
              <a:gd name="connsiteY2057" fmla="*/ 218817 h 2236251"/>
              <a:gd name="connsiteX2058" fmla="*/ 1090589 w 4645034"/>
              <a:gd name="connsiteY2058" fmla="*/ 219056 h 2236251"/>
              <a:gd name="connsiteX2059" fmla="*/ 1081055 w 4645034"/>
              <a:gd name="connsiteY2059" fmla="*/ 220448 h 2236251"/>
              <a:gd name="connsiteX2060" fmla="*/ 1075236 w 4645034"/>
              <a:gd name="connsiteY2060" fmla="*/ 225005 h 2236251"/>
              <a:gd name="connsiteX2061" fmla="*/ 1069107 w 4645034"/>
              <a:gd name="connsiteY2061" fmla="*/ 227883 h 2236251"/>
              <a:gd name="connsiteX2062" fmla="*/ 1061926 w 4645034"/>
              <a:gd name="connsiteY2062" fmla="*/ 228794 h 2236251"/>
              <a:gd name="connsiteX2063" fmla="*/ 1053755 w 4645034"/>
              <a:gd name="connsiteY2063" fmla="*/ 227547 h 2236251"/>
              <a:gd name="connsiteX2064" fmla="*/ 1045831 w 4645034"/>
              <a:gd name="connsiteY2064" fmla="*/ 223757 h 2236251"/>
              <a:gd name="connsiteX2065" fmla="*/ 1039145 w 4645034"/>
              <a:gd name="connsiteY2065" fmla="*/ 225484 h 2236251"/>
              <a:gd name="connsiteX2066" fmla="*/ 1036669 w 4645034"/>
              <a:gd name="connsiteY2066" fmla="*/ 229802 h 2236251"/>
              <a:gd name="connsiteX2067" fmla="*/ 1041745 w 4645034"/>
              <a:gd name="connsiteY2067" fmla="*/ 233495 h 2236251"/>
              <a:gd name="connsiteX2068" fmla="*/ 1047936 w 4645034"/>
              <a:gd name="connsiteY2068" fmla="*/ 240307 h 2236251"/>
              <a:gd name="connsiteX2069" fmla="*/ 1049793 w 4645034"/>
              <a:gd name="connsiteY2069" fmla="*/ 244816 h 2236251"/>
              <a:gd name="connsiteX2070" fmla="*/ 1040197 w 4645034"/>
              <a:gd name="connsiteY2070" fmla="*/ 247982 h 2236251"/>
              <a:gd name="connsiteX2071" fmla="*/ 1031469 w 4645034"/>
              <a:gd name="connsiteY2071" fmla="*/ 250812 h 2236251"/>
              <a:gd name="connsiteX2072" fmla="*/ 1022369 w 4645034"/>
              <a:gd name="connsiteY2072" fmla="*/ 252204 h 2236251"/>
              <a:gd name="connsiteX2073" fmla="*/ 1011411 w 4645034"/>
              <a:gd name="connsiteY2073" fmla="*/ 256377 h 2236251"/>
              <a:gd name="connsiteX2074" fmla="*/ 997359 w 4645034"/>
              <a:gd name="connsiteY2074" fmla="*/ 256713 h 2236251"/>
              <a:gd name="connsiteX2075" fmla="*/ 992283 w 4645034"/>
              <a:gd name="connsiteY2075" fmla="*/ 253835 h 2236251"/>
              <a:gd name="connsiteX2076" fmla="*/ 986897 w 4645034"/>
              <a:gd name="connsiteY2076" fmla="*/ 255945 h 2236251"/>
              <a:gd name="connsiteX2077" fmla="*/ 984421 w 4645034"/>
              <a:gd name="connsiteY2077" fmla="*/ 263620 h 2236251"/>
              <a:gd name="connsiteX2078" fmla="*/ 987578 w 4645034"/>
              <a:gd name="connsiteY2078" fmla="*/ 266690 h 2236251"/>
              <a:gd name="connsiteX2079" fmla="*/ 984421 w 4645034"/>
              <a:gd name="connsiteY2079" fmla="*/ 270144 h 2236251"/>
              <a:gd name="connsiteX2080" fmla="*/ 978168 w 4645034"/>
              <a:gd name="connsiteY2080" fmla="*/ 272831 h 2236251"/>
              <a:gd name="connsiteX2081" fmla="*/ 967397 w 4645034"/>
              <a:gd name="connsiteY2081" fmla="*/ 277052 h 2236251"/>
              <a:gd name="connsiteX2082" fmla="*/ 958235 w 4645034"/>
              <a:gd name="connsiteY2082" fmla="*/ 280554 h 2236251"/>
              <a:gd name="connsiteX2083" fmla="*/ 951301 w 4645034"/>
              <a:gd name="connsiteY2083" fmla="*/ 283336 h 2236251"/>
              <a:gd name="connsiteX2084" fmla="*/ 944987 w 4645034"/>
              <a:gd name="connsiteY2084" fmla="*/ 287174 h 2236251"/>
              <a:gd name="connsiteX2085" fmla="*/ 935825 w 4645034"/>
              <a:gd name="connsiteY2085" fmla="*/ 291827 h 2236251"/>
              <a:gd name="connsiteX2086" fmla="*/ 926106 w 4645034"/>
              <a:gd name="connsiteY2086" fmla="*/ 299310 h 2236251"/>
              <a:gd name="connsiteX2087" fmla="*/ 919048 w 4645034"/>
              <a:gd name="connsiteY2087" fmla="*/ 302476 h 2236251"/>
              <a:gd name="connsiteX2088" fmla="*/ 910753 w 4645034"/>
              <a:gd name="connsiteY2088" fmla="*/ 305594 h 2236251"/>
              <a:gd name="connsiteX2089" fmla="*/ 906543 w 4645034"/>
              <a:gd name="connsiteY2089" fmla="*/ 308712 h 2236251"/>
              <a:gd name="connsiteX2090" fmla="*/ 903139 w 4645034"/>
              <a:gd name="connsiteY2090" fmla="*/ 313941 h 2236251"/>
              <a:gd name="connsiteX2091" fmla="*/ 897381 w 4645034"/>
              <a:gd name="connsiteY2091" fmla="*/ 319217 h 2236251"/>
              <a:gd name="connsiteX2092" fmla="*/ 893729 w 4645034"/>
              <a:gd name="connsiteY2092" fmla="*/ 324206 h 2236251"/>
              <a:gd name="connsiteX2093" fmla="*/ 890200 w 4645034"/>
              <a:gd name="connsiteY2093" fmla="*/ 330538 h 2236251"/>
              <a:gd name="connsiteX2094" fmla="*/ 890448 w 4645034"/>
              <a:gd name="connsiteY2094" fmla="*/ 335671 h 2236251"/>
              <a:gd name="connsiteX2095" fmla="*/ 894596 w 4645034"/>
              <a:gd name="connsiteY2095" fmla="*/ 338837 h 2236251"/>
              <a:gd name="connsiteX2096" fmla="*/ 899734 w 4645034"/>
              <a:gd name="connsiteY2096" fmla="*/ 339892 h 2236251"/>
              <a:gd name="connsiteX2097" fmla="*/ 902643 w 4645034"/>
              <a:gd name="connsiteY2097" fmla="*/ 344881 h 2236251"/>
              <a:gd name="connsiteX2098" fmla="*/ 904624 w 4645034"/>
              <a:gd name="connsiteY2098" fmla="*/ 352604 h 2236251"/>
              <a:gd name="connsiteX2099" fmla="*/ 907286 w 4645034"/>
              <a:gd name="connsiteY2099" fmla="*/ 357689 h 2236251"/>
              <a:gd name="connsiteX2100" fmla="*/ 910691 w 4645034"/>
              <a:gd name="connsiteY2100" fmla="*/ 362103 h 2236251"/>
              <a:gd name="connsiteX2101" fmla="*/ 919482 w 4645034"/>
              <a:gd name="connsiteY2101" fmla="*/ 365125 h 2236251"/>
              <a:gd name="connsiteX2102" fmla="*/ 930439 w 4645034"/>
              <a:gd name="connsiteY2102" fmla="*/ 365700 h 2236251"/>
              <a:gd name="connsiteX2103" fmla="*/ 934834 w 4645034"/>
              <a:gd name="connsiteY2103" fmla="*/ 366036 h 2236251"/>
              <a:gd name="connsiteX2104" fmla="*/ 946844 w 4645034"/>
              <a:gd name="connsiteY2104" fmla="*/ 370257 h 2236251"/>
              <a:gd name="connsiteX2105" fmla="*/ 955077 w 4645034"/>
              <a:gd name="connsiteY2105" fmla="*/ 375246 h 2236251"/>
              <a:gd name="connsiteX2106" fmla="*/ 960711 w 4645034"/>
              <a:gd name="connsiteY2106" fmla="*/ 379659 h 2236251"/>
              <a:gd name="connsiteX2107" fmla="*/ 968758 w 4645034"/>
              <a:gd name="connsiteY2107" fmla="*/ 385272 h 2236251"/>
              <a:gd name="connsiteX2108" fmla="*/ 980706 w 4645034"/>
              <a:gd name="connsiteY2108" fmla="*/ 387670 h 2236251"/>
              <a:gd name="connsiteX2109" fmla="*/ 993211 w 4645034"/>
              <a:gd name="connsiteY2109" fmla="*/ 390932 h 2236251"/>
              <a:gd name="connsiteX2110" fmla="*/ 997916 w 4645034"/>
              <a:gd name="connsiteY2110" fmla="*/ 391652 h 2236251"/>
              <a:gd name="connsiteX2111" fmla="*/ 1000268 w 4645034"/>
              <a:gd name="connsiteY2111" fmla="*/ 394674 h 2236251"/>
              <a:gd name="connsiteX2112" fmla="*/ 1000887 w 4645034"/>
              <a:gd name="connsiteY2112" fmla="*/ 398847 h 2236251"/>
              <a:gd name="connsiteX2113" fmla="*/ 998535 w 4645034"/>
              <a:gd name="connsiteY2113" fmla="*/ 403596 h 2236251"/>
              <a:gd name="connsiteX2114" fmla="*/ 995378 w 4645034"/>
              <a:gd name="connsiteY2114" fmla="*/ 410936 h 2236251"/>
              <a:gd name="connsiteX2115" fmla="*/ 993954 w 4645034"/>
              <a:gd name="connsiteY2115" fmla="*/ 416500 h 2236251"/>
              <a:gd name="connsiteX2116" fmla="*/ 989373 w 4645034"/>
              <a:gd name="connsiteY2116" fmla="*/ 424463 h 2236251"/>
              <a:gd name="connsiteX2117" fmla="*/ 987268 w 4645034"/>
              <a:gd name="connsiteY2117" fmla="*/ 433146 h 2236251"/>
              <a:gd name="connsiteX2118" fmla="*/ 988321 w 4645034"/>
              <a:gd name="connsiteY2118" fmla="*/ 438662 h 2236251"/>
              <a:gd name="connsiteX2119" fmla="*/ 992097 w 4645034"/>
              <a:gd name="connsiteY2119" fmla="*/ 444419 h 2236251"/>
              <a:gd name="connsiteX2120" fmla="*/ 997173 w 4645034"/>
              <a:gd name="connsiteY2120" fmla="*/ 452478 h 2236251"/>
              <a:gd name="connsiteX2121" fmla="*/ 1004107 w 4645034"/>
              <a:gd name="connsiteY2121" fmla="*/ 452142 h 2236251"/>
              <a:gd name="connsiteX2122" fmla="*/ 1011845 w 4645034"/>
              <a:gd name="connsiteY2122" fmla="*/ 449312 h 2236251"/>
              <a:gd name="connsiteX2123" fmla="*/ 1020326 w 4645034"/>
              <a:gd name="connsiteY2123" fmla="*/ 445858 h 2236251"/>
              <a:gd name="connsiteX2124" fmla="*/ 1027693 w 4645034"/>
              <a:gd name="connsiteY2124" fmla="*/ 441637 h 2236251"/>
              <a:gd name="connsiteX2125" fmla="*/ 1030850 w 4645034"/>
              <a:gd name="connsiteY2125" fmla="*/ 436120 h 2236251"/>
              <a:gd name="connsiteX2126" fmla="*/ 1034378 w 4645034"/>
              <a:gd name="connsiteY2126" fmla="*/ 429788 h 2236251"/>
              <a:gd name="connsiteX2127" fmla="*/ 1035431 w 4645034"/>
              <a:gd name="connsiteY2127" fmla="*/ 426286 h 2236251"/>
              <a:gd name="connsiteX2128" fmla="*/ 1036483 w 4645034"/>
              <a:gd name="connsiteY2128" fmla="*/ 420482 h 2236251"/>
              <a:gd name="connsiteX2129" fmla="*/ 1038216 w 4645034"/>
              <a:gd name="connsiteY2129" fmla="*/ 412903 h 2236251"/>
              <a:gd name="connsiteX2130" fmla="*/ 1040693 w 4645034"/>
              <a:gd name="connsiteY2130" fmla="*/ 407866 h 2236251"/>
              <a:gd name="connsiteX2131" fmla="*/ 1044531 w 4645034"/>
              <a:gd name="connsiteY2131" fmla="*/ 402637 h 2236251"/>
              <a:gd name="connsiteX2132" fmla="*/ 1049359 w 4645034"/>
              <a:gd name="connsiteY2132" fmla="*/ 397408 h 2236251"/>
              <a:gd name="connsiteX2133" fmla="*/ 1058150 w 4645034"/>
              <a:gd name="connsiteY2133" fmla="*/ 393955 h 2236251"/>
              <a:gd name="connsiteX2134" fmla="*/ 1063041 w 4645034"/>
              <a:gd name="connsiteY2134" fmla="*/ 392899 h 2236251"/>
              <a:gd name="connsiteX2135" fmla="*/ 1073750 w 4645034"/>
              <a:gd name="connsiteY2135" fmla="*/ 387958 h 2236251"/>
              <a:gd name="connsiteX2136" fmla="*/ 1076784 w 4645034"/>
              <a:gd name="connsiteY2136" fmla="*/ 385848 h 2236251"/>
              <a:gd name="connsiteX2137" fmla="*/ 1082046 w 4645034"/>
              <a:gd name="connsiteY2137" fmla="*/ 381674 h 2236251"/>
              <a:gd name="connsiteX2138" fmla="*/ 1087679 w 4645034"/>
              <a:gd name="connsiteY2138" fmla="*/ 375246 h 2236251"/>
              <a:gd name="connsiteX2139" fmla="*/ 1090031 w 4645034"/>
              <a:gd name="connsiteY2139" fmla="*/ 371217 h 2236251"/>
              <a:gd name="connsiteX2140" fmla="*/ 1097398 w 4645034"/>
              <a:gd name="connsiteY2140" fmla="*/ 363877 h 2236251"/>
              <a:gd name="connsiteX2141" fmla="*/ 1102351 w 4645034"/>
              <a:gd name="connsiteY2141" fmla="*/ 356634 h 2236251"/>
              <a:gd name="connsiteX2142" fmla="*/ 1102722 w 4645034"/>
              <a:gd name="connsiteY2142" fmla="*/ 352365 h 2236251"/>
              <a:gd name="connsiteX2143" fmla="*/ 1102351 w 4645034"/>
              <a:gd name="connsiteY2143" fmla="*/ 347088 h 2236251"/>
              <a:gd name="connsiteX2144" fmla="*/ 1101298 w 4645034"/>
              <a:gd name="connsiteY2144" fmla="*/ 341571 h 2236251"/>
              <a:gd name="connsiteX2145" fmla="*/ 1101298 w 4645034"/>
              <a:gd name="connsiteY2145" fmla="*/ 335959 h 2236251"/>
              <a:gd name="connsiteX2146" fmla="*/ 1102722 w 4645034"/>
              <a:gd name="connsiteY2146" fmla="*/ 332121 h 2236251"/>
              <a:gd name="connsiteX2147" fmla="*/ 1105879 w 4645034"/>
              <a:gd name="connsiteY2147" fmla="*/ 327228 h 2236251"/>
              <a:gd name="connsiteX2148" fmla="*/ 1112194 w 4645034"/>
              <a:gd name="connsiteY2148" fmla="*/ 325262 h 2236251"/>
              <a:gd name="connsiteX2149" fmla="*/ 1117827 w 4645034"/>
              <a:gd name="connsiteY2149" fmla="*/ 320465 h 2236251"/>
              <a:gd name="connsiteX2150" fmla="*/ 1121356 w 4645034"/>
              <a:gd name="connsiteY2150" fmla="*/ 315236 h 2236251"/>
              <a:gd name="connsiteX2151" fmla="*/ 1128413 w 4645034"/>
              <a:gd name="connsiteY2151" fmla="*/ 305066 h 2236251"/>
              <a:gd name="connsiteX2152" fmla="*/ 1131446 w 4645034"/>
              <a:gd name="connsiteY2152" fmla="*/ 294945 h 2236251"/>
              <a:gd name="connsiteX2153" fmla="*/ 1134975 w 4645034"/>
              <a:gd name="connsiteY2153" fmla="*/ 288421 h 2236251"/>
              <a:gd name="connsiteX2154" fmla="*/ 1140051 w 4645034"/>
              <a:gd name="connsiteY2154" fmla="*/ 285399 h 2236251"/>
              <a:gd name="connsiteX2155" fmla="*/ 1146737 w 4645034"/>
              <a:gd name="connsiteY2155" fmla="*/ 281993 h 2236251"/>
              <a:gd name="connsiteX2156" fmla="*/ 1155032 w 4645034"/>
              <a:gd name="connsiteY2156" fmla="*/ 279882 h 2236251"/>
              <a:gd name="connsiteX2157" fmla="*/ 1163389 w 4645034"/>
              <a:gd name="connsiteY2157" fmla="*/ 279882 h 2236251"/>
              <a:gd name="connsiteX2158" fmla="*/ 1171499 w 4645034"/>
              <a:gd name="connsiteY2158" fmla="*/ 280602 h 2236251"/>
              <a:gd name="connsiteX2159" fmla="*/ 1177071 w 4645034"/>
              <a:gd name="connsiteY2159" fmla="*/ 284679 h 2236251"/>
              <a:gd name="connsiteX2160" fmla="*/ 1185180 w 4645034"/>
              <a:gd name="connsiteY2160" fmla="*/ 284343 h 2236251"/>
              <a:gd name="connsiteX2161" fmla="*/ 1192795 w 4645034"/>
              <a:gd name="connsiteY2161" fmla="*/ 286550 h 2236251"/>
              <a:gd name="connsiteX2162" fmla="*/ 1199852 w 4645034"/>
              <a:gd name="connsiteY2162" fmla="*/ 291107 h 2236251"/>
              <a:gd name="connsiteX2163" fmla="*/ 1206166 w 4645034"/>
              <a:gd name="connsiteY2163" fmla="*/ 294225 h 2236251"/>
              <a:gd name="connsiteX2164" fmla="*/ 1214276 w 4645034"/>
              <a:gd name="connsiteY2164" fmla="*/ 301277 h 2236251"/>
              <a:gd name="connsiteX2165" fmla="*/ 1217681 w 4645034"/>
              <a:gd name="connsiteY2165" fmla="*/ 305930 h 2236251"/>
              <a:gd name="connsiteX2166" fmla="*/ 1218981 w 4645034"/>
              <a:gd name="connsiteY2166" fmla="*/ 315524 h 2236251"/>
              <a:gd name="connsiteX2167" fmla="*/ 1214400 w 4645034"/>
              <a:gd name="connsiteY2167" fmla="*/ 322383 h 2236251"/>
              <a:gd name="connsiteX2168" fmla="*/ 1211119 w 4645034"/>
              <a:gd name="connsiteY2168" fmla="*/ 329723 h 2236251"/>
              <a:gd name="connsiteX2169" fmla="*/ 1216381 w 4645034"/>
              <a:gd name="connsiteY2169" fmla="*/ 334232 h 2236251"/>
              <a:gd name="connsiteX2170" fmla="*/ 1222262 w 4645034"/>
              <a:gd name="connsiteY2170" fmla="*/ 340084 h 2236251"/>
              <a:gd name="connsiteX2171" fmla="*/ 1227090 w 4645034"/>
              <a:gd name="connsiteY2171" fmla="*/ 340900 h 2236251"/>
              <a:gd name="connsiteX2172" fmla="*/ 1234766 w 4645034"/>
              <a:gd name="connsiteY2172" fmla="*/ 341236 h 2236251"/>
              <a:gd name="connsiteX2173" fmla="*/ 1245229 w 4645034"/>
              <a:gd name="connsiteY2173" fmla="*/ 337398 h 2236251"/>
              <a:gd name="connsiteX2174" fmla="*/ 1253586 w 4645034"/>
              <a:gd name="connsiteY2174" fmla="*/ 331354 h 2236251"/>
              <a:gd name="connsiteX2175" fmla="*/ 1262376 w 4645034"/>
              <a:gd name="connsiteY2175" fmla="*/ 324830 h 2236251"/>
              <a:gd name="connsiteX2176" fmla="*/ 1270795 w 4645034"/>
              <a:gd name="connsiteY2176" fmla="*/ 318882 h 2236251"/>
              <a:gd name="connsiteX2177" fmla="*/ 1276800 w 4645034"/>
              <a:gd name="connsiteY2177" fmla="*/ 312214 h 2236251"/>
              <a:gd name="connsiteX2178" fmla="*/ 1282681 w 4645034"/>
              <a:gd name="connsiteY2178" fmla="*/ 314325 h 2236251"/>
              <a:gd name="connsiteX2179" fmla="*/ 1284229 w 4645034"/>
              <a:gd name="connsiteY2179" fmla="*/ 319601 h 2236251"/>
              <a:gd name="connsiteX2180" fmla="*/ 1287386 w 4645034"/>
              <a:gd name="connsiteY2180" fmla="*/ 324494 h 2236251"/>
              <a:gd name="connsiteX2181" fmla="*/ 1287015 w 4645034"/>
              <a:gd name="connsiteY2181" fmla="*/ 332073 h 2236251"/>
              <a:gd name="connsiteX2182" fmla="*/ 1282805 w 4645034"/>
              <a:gd name="connsiteY2182" fmla="*/ 336583 h 2236251"/>
              <a:gd name="connsiteX2183" fmla="*/ 1285281 w 4645034"/>
              <a:gd name="connsiteY2183" fmla="*/ 341955 h 2236251"/>
              <a:gd name="connsiteX2184" fmla="*/ 1289677 w 4645034"/>
              <a:gd name="connsiteY2184" fmla="*/ 345313 h 2236251"/>
              <a:gd name="connsiteX2185" fmla="*/ 1291100 w 4645034"/>
              <a:gd name="connsiteY2185" fmla="*/ 353084 h 2236251"/>
              <a:gd name="connsiteX2186" fmla="*/ 1290481 w 4645034"/>
              <a:gd name="connsiteY2186" fmla="*/ 359368 h 2236251"/>
              <a:gd name="connsiteX2187" fmla="*/ 1284291 w 4645034"/>
              <a:gd name="connsiteY2187" fmla="*/ 363542 h 2236251"/>
              <a:gd name="connsiteX2188" fmla="*/ 1283548 w 4645034"/>
              <a:gd name="connsiteY2188" fmla="*/ 370689 h 2236251"/>
              <a:gd name="connsiteX2189" fmla="*/ 1288500 w 4645034"/>
              <a:gd name="connsiteY2189" fmla="*/ 375582 h 2236251"/>
              <a:gd name="connsiteX2190" fmla="*/ 1292029 w 4645034"/>
              <a:gd name="connsiteY2190" fmla="*/ 381722 h 2236251"/>
              <a:gd name="connsiteX2191" fmla="*/ 1295062 w 4645034"/>
              <a:gd name="connsiteY2191" fmla="*/ 390261 h 2236251"/>
              <a:gd name="connsiteX2192" fmla="*/ 1300696 w 4645034"/>
              <a:gd name="connsiteY2192" fmla="*/ 396449 h 2236251"/>
              <a:gd name="connsiteX2193" fmla="*/ 1295929 w 4645034"/>
              <a:gd name="connsiteY2193" fmla="*/ 399231 h 2236251"/>
              <a:gd name="connsiteX2194" fmla="*/ 1289367 w 4645034"/>
              <a:gd name="connsiteY2194" fmla="*/ 404460 h 2236251"/>
              <a:gd name="connsiteX2195" fmla="*/ 1289367 w 4645034"/>
              <a:gd name="connsiteY2195" fmla="*/ 409593 h 2236251"/>
              <a:gd name="connsiteX2196" fmla="*/ 1293824 w 4645034"/>
              <a:gd name="connsiteY2196" fmla="*/ 411703 h 2236251"/>
              <a:gd name="connsiteX2197" fmla="*/ 1299705 w 4645034"/>
              <a:gd name="connsiteY2197" fmla="*/ 410744 h 2236251"/>
              <a:gd name="connsiteX2198" fmla="*/ 1305648 w 4645034"/>
              <a:gd name="connsiteY2198" fmla="*/ 406235 h 2236251"/>
              <a:gd name="connsiteX2199" fmla="*/ 1312148 w 4645034"/>
              <a:gd name="connsiteY2199" fmla="*/ 405899 h 2236251"/>
              <a:gd name="connsiteX2200" fmla="*/ 1320258 w 4645034"/>
              <a:gd name="connsiteY2200" fmla="*/ 405899 h 2236251"/>
              <a:gd name="connsiteX2201" fmla="*/ 1324963 w 4645034"/>
              <a:gd name="connsiteY2201" fmla="*/ 406906 h 2236251"/>
              <a:gd name="connsiteX2202" fmla="*/ 1329172 w 4645034"/>
              <a:gd name="connsiteY2202" fmla="*/ 409737 h 2236251"/>
              <a:gd name="connsiteX2203" fmla="*/ 1336787 w 4645034"/>
              <a:gd name="connsiteY2203" fmla="*/ 415445 h 2236251"/>
              <a:gd name="connsiteX2204" fmla="*/ 1337158 w 4645034"/>
              <a:gd name="connsiteY2204" fmla="*/ 418851 h 2236251"/>
              <a:gd name="connsiteX2205" fmla="*/ 1336106 w 4645034"/>
              <a:gd name="connsiteY2205" fmla="*/ 424895 h 2236251"/>
              <a:gd name="connsiteX2206" fmla="*/ 1332082 w 4645034"/>
              <a:gd name="connsiteY2206" fmla="*/ 430747 h 2236251"/>
              <a:gd name="connsiteX2207" fmla="*/ 1327315 w 4645034"/>
              <a:gd name="connsiteY2207" fmla="*/ 435976 h 2236251"/>
              <a:gd name="connsiteX2208" fmla="*/ 1323106 w 4645034"/>
              <a:gd name="connsiteY2208" fmla="*/ 438758 h 2236251"/>
              <a:gd name="connsiteX2209" fmla="*/ 1317101 w 4645034"/>
              <a:gd name="connsiteY2209" fmla="*/ 442500 h 2236251"/>
              <a:gd name="connsiteX2210" fmla="*/ 1313448 w 4645034"/>
              <a:gd name="connsiteY2210" fmla="*/ 444946 h 2236251"/>
              <a:gd name="connsiteX2211" fmla="*/ 1306144 w 4645034"/>
              <a:gd name="connsiteY2211" fmla="*/ 448592 h 2236251"/>
              <a:gd name="connsiteX2212" fmla="*/ 1295681 w 4645034"/>
              <a:gd name="connsiteY2212" fmla="*/ 452094 h 2236251"/>
              <a:gd name="connsiteX2213" fmla="*/ 1287819 w 4645034"/>
              <a:gd name="connsiteY2213" fmla="*/ 455356 h 2236251"/>
              <a:gd name="connsiteX2214" fmla="*/ 1268443 w 4645034"/>
              <a:gd name="connsiteY2214" fmla="*/ 461976 h 2236251"/>
              <a:gd name="connsiteX2215" fmla="*/ 1253091 w 4645034"/>
              <a:gd name="connsiteY2215" fmla="*/ 462120 h 2236251"/>
              <a:gd name="connsiteX2216" fmla="*/ 1242752 w 4645034"/>
              <a:gd name="connsiteY2216" fmla="*/ 464134 h 2236251"/>
              <a:gd name="connsiteX2217" fmla="*/ 1233219 w 4645034"/>
              <a:gd name="connsiteY2217" fmla="*/ 465430 h 2236251"/>
              <a:gd name="connsiteX2218" fmla="*/ 1216566 w 4645034"/>
              <a:gd name="connsiteY2218" fmla="*/ 464038 h 2236251"/>
              <a:gd name="connsiteX2219" fmla="*/ 1201771 w 4645034"/>
              <a:gd name="connsiteY2219" fmla="*/ 462983 h 2236251"/>
              <a:gd name="connsiteX2220" fmla="*/ 1190628 w 4645034"/>
              <a:gd name="connsiteY2220" fmla="*/ 464374 h 2236251"/>
              <a:gd name="connsiteX2221" fmla="*/ 1182271 w 4645034"/>
              <a:gd name="connsiteY2221" fmla="*/ 466341 h 2236251"/>
              <a:gd name="connsiteX2222" fmla="*/ 1170075 w 4645034"/>
              <a:gd name="connsiteY2222" fmla="*/ 469939 h 2236251"/>
              <a:gd name="connsiteX2223" fmla="*/ 1161656 w 4645034"/>
              <a:gd name="connsiteY2223" fmla="*/ 473824 h 2236251"/>
              <a:gd name="connsiteX2224" fmla="*/ 1150018 w 4645034"/>
              <a:gd name="connsiteY2224" fmla="*/ 480780 h 2236251"/>
              <a:gd name="connsiteX2225" fmla="*/ 1123584 w 4645034"/>
              <a:gd name="connsiteY2225" fmla="*/ 491861 h 2236251"/>
              <a:gd name="connsiteX2226" fmla="*/ 1117270 w 4645034"/>
              <a:gd name="connsiteY2226" fmla="*/ 495027 h 2236251"/>
              <a:gd name="connsiteX2227" fmla="*/ 1114113 w 4645034"/>
              <a:gd name="connsiteY2227" fmla="*/ 499920 h 2236251"/>
              <a:gd name="connsiteX2228" fmla="*/ 1117579 w 4645034"/>
              <a:gd name="connsiteY2228" fmla="*/ 505484 h 2236251"/>
              <a:gd name="connsiteX2229" fmla="*/ 1121417 w 4645034"/>
              <a:gd name="connsiteY2229" fmla="*/ 504189 h 2236251"/>
              <a:gd name="connsiteX2230" fmla="*/ 1132003 w 4645034"/>
              <a:gd name="connsiteY2230" fmla="*/ 502462 h 2236251"/>
              <a:gd name="connsiteX2231" fmla="*/ 1139494 w 4645034"/>
              <a:gd name="connsiteY2231" fmla="*/ 496946 h 2236251"/>
              <a:gd name="connsiteX2232" fmla="*/ 1155094 w 4645034"/>
              <a:gd name="connsiteY2232" fmla="*/ 491381 h 2236251"/>
              <a:gd name="connsiteX2233" fmla="*/ 1169518 w 4645034"/>
              <a:gd name="connsiteY2233" fmla="*/ 488263 h 2236251"/>
              <a:gd name="connsiteX2234" fmla="*/ 1182766 w 4645034"/>
              <a:gd name="connsiteY2234" fmla="*/ 487352 h 2236251"/>
              <a:gd name="connsiteX2235" fmla="*/ 1190875 w 4645034"/>
              <a:gd name="connsiteY2235" fmla="*/ 489079 h 2236251"/>
              <a:gd name="connsiteX2236" fmla="*/ 1187780 w 4645034"/>
              <a:gd name="connsiteY2236" fmla="*/ 496994 h 2236251"/>
              <a:gd name="connsiteX2237" fmla="*/ 1184871 w 4645034"/>
              <a:gd name="connsiteY2237" fmla="*/ 500975 h 2236251"/>
              <a:gd name="connsiteX2238" fmla="*/ 1176575 w 4645034"/>
              <a:gd name="connsiteY2238" fmla="*/ 509706 h 2236251"/>
              <a:gd name="connsiteX2239" fmla="*/ 1172737 w 4645034"/>
              <a:gd name="connsiteY2239" fmla="*/ 513543 h 2236251"/>
              <a:gd name="connsiteX2240" fmla="*/ 1172366 w 4645034"/>
              <a:gd name="connsiteY2240" fmla="*/ 520739 h 2236251"/>
              <a:gd name="connsiteX2241" fmla="*/ 1172056 w 4645034"/>
              <a:gd name="connsiteY2241" fmla="*/ 527359 h 2236251"/>
              <a:gd name="connsiteX2242" fmla="*/ 1175771 w 4645034"/>
              <a:gd name="connsiteY2242" fmla="*/ 533787 h 2236251"/>
              <a:gd name="connsiteX2243" fmla="*/ 1186975 w 4645034"/>
              <a:gd name="connsiteY2243" fmla="*/ 538344 h 2236251"/>
              <a:gd name="connsiteX2244" fmla="*/ 1197314 w 4645034"/>
              <a:gd name="connsiteY2244" fmla="*/ 543477 h 2236251"/>
              <a:gd name="connsiteX2245" fmla="*/ 1206414 w 4645034"/>
              <a:gd name="connsiteY2245" fmla="*/ 543477 h 2236251"/>
              <a:gd name="connsiteX2246" fmla="*/ 1210500 w 4645034"/>
              <a:gd name="connsiteY2246" fmla="*/ 542421 h 2236251"/>
              <a:gd name="connsiteX2247" fmla="*/ 1219414 w 4645034"/>
              <a:gd name="connsiteY2247" fmla="*/ 538104 h 2236251"/>
              <a:gd name="connsiteX2248" fmla="*/ 1227771 w 4645034"/>
              <a:gd name="connsiteY2248" fmla="*/ 537768 h 2236251"/>
              <a:gd name="connsiteX2249" fmla="*/ 1230000 w 4645034"/>
              <a:gd name="connsiteY2249" fmla="*/ 542517 h 2236251"/>
              <a:gd name="connsiteX2250" fmla="*/ 1216628 w 4645034"/>
              <a:gd name="connsiteY2250" fmla="*/ 548034 h 2236251"/>
              <a:gd name="connsiteX2251" fmla="*/ 1209695 w 4645034"/>
              <a:gd name="connsiteY2251" fmla="*/ 551871 h 2236251"/>
              <a:gd name="connsiteX2252" fmla="*/ 1199666 w 4645034"/>
              <a:gd name="connsiteY2252" fmla="*/ 556189 h 2236251"/>
              <a:gd name="connsiteX2253" fmla="*/ 1191309 w 4645034"/>
              <a:gd name="connsiteY2253" fmla="*/ 558875 h 2236251"/>
              <a:gd name="connsiteX2254" fmla="*/ 1180785 w 4645034"/>
              <a:gd name="connsiteY2254" fmla="*/ 559594 h 2236251"/>
              <a:gd name="connsiteX2255" fmla="*/ 1171870 w 4645034"/>
              <a:gd name="connsiteY2255" fmla="*/ 563288 h 2236251"/>
              <a:gd name="connsiteX2256" fmla="*/ 1163266 w 4645034"/>
              <a:gd name="connsiteY2256" fmla="*/ 568085 h 2236251"/>
              <a:gd name="connsiteX2257" fmla="*/ 1152123 w 4645034"/>
              <a:gd name="connsiteY2257" fmla="*/ 573074 h 2236251"/>
              <a:gd name="connsiteX2258" fmla="*/ 1145932 w 4645034"/>
              <a:gd name="connsiteY2258" fmla="*/ 573074 h 2236251"/>
              <a:gd name="connsiteX2259" fmla="*/ 1142156 w 4645034"/>
              <a:gd name="connsiteY2259" fmla="*/ 568661 h 2236251"/>
              <a:gd name="connsiteX2260" fmla="*/ 1144942 w 4645034"/>
              <a:gd name="connsiteY2260" fmla="*/ 564439 h 2236251"/>
              <a:gd name="connsiteX2261" fmla="*/ 1151132 w 4645034"/>
              <a:gd name="connsiteY2261" fmla="*/ 561561 h 2236251"/>
              <a:gd name="connsiteX2262" fmla="*/ 1158004 w 4645034"/>
              <a:gd name="connsiteY2262" fmla="*/ 558875 h 2236251"/>
              <a:gd name="connsiteX2263" fmla="*/ 1168342 w 4645034"/>
              <a:gd name="connsiteY2263" fmla="*/ 553023 h 2236251"/>
              <a:gd name="connsiteX2264" fmla="*/ 1177194 w 4645034"/>
              <a:gd name="connsiteY2264" fmla="*/ 551056 h 2236251"/>
              <a:gd name="connsiteX2265" fmla="*/ 1176823 w 4645034"/>
              <a:gd name="connsiteY2265" fmla="*/ 545203 h 2236251"/>
              <a:gd name="connsiteX2266" fmla="*/ 1170818 w 4645034"/>
              <a:gd name="connsiteY2266" fmla="*/ 543237 h 2236251"/>
              <a:gd name="connsiteX2267" fmla="*/ 1161470 w 4645034"/>
              <a:gd name="connsiteY2267" fmla="*/ 543237 h 2236251"/>
              <a:gd name="connsiteX2268" fmla="*/ 1153485 w 4645034"/>
              <a:gd name="connsiteY2268" fmla="*/ 545923 h 2236251"/>
              <a:gd name="connsiteX2269" fmla="*/ 1144570 w 4645034"/>
              <a:gd name="connsiteY2269" fmla="*/ 548945 h 2236251"/>
              <a:gd name="connsiteX2270" fmla="*/ 1135284 w 4645034"/>
              <a:gd name="connsiteY2270" fmla="*/ 553166 h 2236251"/>
              <a:gd name="connsiteX2271" fmla="*/ 1126184 w 4645034"/>
              <a:gd name="connsiteY2271" fmla="*/ 557820 h 2236251"/>
              <a:gd name="connsiteX2272" fmla="*/ 1112194 w 4645034"/>
              <a:gd name="connsiteY2272" fmla="*/ 561225 h 2236251"/>
              <a:gd name="connsiteX2273" fmla="*/ 1101174 w 4645034"/>
              <a:gd name="connsiteY2273" fmla="*/ 568085 h 2236251"/>
              <a:gd name="connsiteX2274" fmla="*/ 1088236 w 4645034"/>
              <a:gd name="connsiteY2274" fmla="*/ 574705 h 2236251"/>
              <a:gd name="connsiteX2275" fmla="*/ 1082231 w 4645034"/>
              <a:gd name="connsiteY2275" fmla="*/ 578543 h 2236251"/>
              <a:gd name="connsiteX2276" fmla="*/ 1074431 w 4645034"/>
              <a:gd name="connsiteY2276" fmla="*/ 582812 h 2236251"/>
              <a:gd name="connsiteX2277" fmla="*/ 1067374 w 4645034"/>
              <a:gd name="connsiteY2277" fmla="*/ 588376 h 2236251"/>
              <a:gd name="connsiteX2278" fmla="*/ 1064217 w 4645034"/>
              <a:gd name="connsiteY2278" fmla="*/ 602623 h 2236251"/>
              <a:gd name="connsiteX2279" fmla="*/ 1058583 w 4645034"/>
              <a:gd name="connsiteY2279" fmla="*/ 605789 h 2236251"/>
              <a:gd name="connsiteX2280" fmla="*/ 1050845 w 4645034"/>
              <a:gd name="connsiteY2280" fmla="*/ 609003 h 2236251"/>
              <a:gd name="connsiteX2281" fmla="*/ 1041683 w 4645034"/>
              <a:gd name="connsiteY2281" fmla="*/ 612889 h 2236251"/>
              <a:gd name="connsiteX2282" fmla="*/ 1027631 w 4645034"/>
              <a:gd name="connsiteY2282" fmla="*/ 614616 h 2236251"/>
              <a:gd name="connsiteX2283" fmla="*/ 1017726 w 4645034"/>
              <a:gd name="connsiteY2283" fmla="*/ 616727 h 2236251"/>
              <a:gd name="connsiteX2284" fmla="*/ 1006149 w 4645034"/>
              <a:gd name="connsiteY2284" fmla="*/ 626033 h 2236251"/>
              <a:gd name="connsiteX2285" fmla="*/ 1001816 w 4645034"/>
              <a:gd name="connsiteY2285" fmla="*/ 630110 h 2236251"/>
              <a:gd name="connsiteX2286" fmla="*/ 997730 w 4645034"/>
              <a:gd name="connsiteY2286" fmla="*/ 638217 h 2236251"/>
              <a:gd name="connsiteX2287" fmla="*/ 991973 w 4645034"/>
              <a:gd name="connsiteY2287" fmla="*/ 642630 h 2236251"/>
              <a:gd name="connsiteX2288" fmla="*/ 975754 w 4645034"/>
              <a:gd name="connsiteY2288" fmla="*/ 645077 h 2236251"/>
              <a:gd name="connsiteX2289" fmla="*/ 968820 w 4645034"/>
              <a:gd name="connsiteY2289" fmla="*/ 651649 h 2236251"/>
              <a:gd name="connsiteX2290" fmla="*/ 961701 w 4645034"/>
              <a:gd name="connsiteY2290" fmla="*/ 659228 h 2236251"/>
              <a:gd name="connsiteX2291" fmla="*/ 966592 w 4645034"/>
              <a:gd name="connsiteY2291" fmla="*/ 670741 h 2236251"/>
              <a:gd name="connsiteX2292" fmla="*/ 962382 w 4645034"/>
              <a:gd name="connsiteY2292" fmla="*/ 673331 h 2236251"/>
              <a:gd name="connsiteX2293" fmla="*/ 959473 w 4645034"/>
              <a:gd name="connsiteY2293" fmla="*/ 666567 h 2236251"/>
              <a:gd name="connsiteX2294" fmla="*/ 958420 w 4645034"/>
              <a:gd name="connsiteY2294" fmla="*/ 660859 h 2236251"/>
              <a:gd name="connsiteX2295" fmla="*/ 952663 w 4645034"/>
              <a:gd name="connsiteY2295" fmla="*/ 660859 h 2236251"/>
              <a:gd name="connsiteX2296" fmla="*/ 947339 w 4645034"/>
              <a:gd name="connsiteY2296" fmla="*/ 669158 h 2236251"/>
              <a:gd name="connsiteX2297" fmla="*/ 945977 w 4645034"/>
              <a:gd name="connsiteY2297" fmla="*/ 677888 h 2236251"/>
              <a:gd name="connsiteX2298" fmla="*/ 945977 w 4645034"/>
              <a:gd name="connsiteY2298" fmla="*/ 685563 h 2236251"/>
              <a:gd name="connsiteX2299" fmla="*/ 947339 w 4645034"/>
              <a:gd name="connsiteY2299" fmla="*/ 693143 h 2236251"/>
              <a:gd name="connsiteX2300" fmla="*/ 945915 w 4645034"/>
              <a:gd name="connsiteY2300" fmla="*/ 700866 h 2236251"/>
              <a:gd name="connsiteX2301" fmla="*/ 944863 w 4645034"/>
              <a:gd name="connsiteY2301" fmla="*/ 708445 h 2236251"/>
              <a:gd name="connsiteX2302" fmla="*/ 937991 w 4645034"/>
              <a:gd name="connsiteY2302" fmla="*/ 717655 h 2236251"/>
              <a:gd name="connsiteX2303" fmla="*/ 931987 w 4645034"/>
              <a:gd name="connsiteY2303" fmla="*/ 721829 h 2236251"/>
              <a:gd name="connsiteX2304" fmla="*/ 924558 w 4645034"/>
              <a:gd name="connsiteY2304" fmla="*/ 726386 h 2236251"/>
              <a:gd name="connsiteX2305" fmla="*/ 919420 w 4645034"/>
              <a:gd name="connsiteY2305" fmla="*/ 732094 h 2236251"/>
              <a:gd name="connsiteX2306" fmla="*/ 911434 w 4645034"/>
              <a:gd name="connsiteY2306" fmla="*/ 736651 h 2236251"/>
              <a:gd name="connsiteX2307" fmla="*/ 902396 w 4645034"/>
              <a:gd name="connsiteY2307" fmla="*/ 739673 h 2236251"/>
              <a:gd name="connsiteX2308" fmla="*/ 894719 w 4645034"/>
              <a:gd name="connsiteY2308" fmla="*/ 742743 h 2236251"/>
              <a:gd name="connsiteX2309" fmla="*/ 886857 w 4645034"/>
              <a:gd name="connsiteY2309" fmla="*/ 747301 h 2236251"/>
              <a:gd name="connsiteX2310" fmla="*/ 880172 w 4645034"/>
              <a:gd name="connsiteY2310" fmla="*/ 753920 h 2236251"/>
              <a:gd name="connsiteX2311" fmla="*/ 862157 w 4645034"/>
              <a:gd name="connsiteY2311" fmla="*/ 766680 h 2236251"/>
              <a:gd name="connsiteX2312" fmla="*/ 855843 w 4645034"/>
              <a:gd name="connsiteY2312" fmla="*/ 772629 h 2236251"/>
              <a:gd name="connsiteX2313" fmla="*/ 849838 w 4645034"/>
              <a:gd name="connsiteY2313" fmla="*/ 777857 h 2236251"/>
              <a:gd name="connsiteX2314" fmla="*/ 845505 w 4645034"/>
              <a:gd name="connsiteY2314" fmla="*/ 785197 h 2236251"/>
              <a:gd name="connsiteX2315" fmla="*/ 841481 w 4645034"/>
              <a:gd name="connsiteY2315" fmla="*/ 792536 h 2236251"/>
              <a:gd name="connsiteX2316" fmla="*/ 840800 w 4645034"/>
              <a:gd name="connsiteY2316" fmla="*/ 801267 h 2236251"/>
              <a:gd name="connsiteX2317" fmla="*/ 841852 w 4645034"/>
              <a:gd name="connsiteY2317" fmla="*/ 814938 h 2236251"/>
              <a:gd name="connsiteX2318" fmla="*/ 842905 w 4645034"/>
              <a:gd name="connsiteY2318" fmla="*/ 824388 h 2236251"/>
              <a:gd name="connsiteX2319" fmla="*/ 845009 w 4645034"/>
              <a:gd name="connsiteY2319" fmla="*/ 830288 h 2236251"/>
              <a:gd name="connsiteX2320" fmla="*/ 846928 w 4645034"/>
              <a:gd name="connsiteY2320" fmla="*/ 845111 h 2236251"/>
              <a:gd name="connsiteX2321" fmla="*/ 845257 w 4645034"/>
              <a:gd name="connsiteY2321" fmla="*/ 855281 h 2236251"/>
              <a:gd name="connsiteX2322" fmla="*/ 845257 w 4645034"/>
              <a:gd name="connsiteY2322" fmla="*/ 865978 h 2236251"/>
              <a:gd name="connsiteX2323" fmla="*/ 842100 w 4645034"/>
              <a:gd name="connsiteY2323" fmla="*/ 874852 h 2236251"/>
              <a:gd name="connsiteX2324" fmla="*/ 838695 w 4645034"/>
              <a:gd name="connsiteY2324" fmla="*/ 881712 h 2236251"/>
              <a:gd name="connsiteX2325" fmla="*/ 832752 w 4645034"/>
              <a:gd name="connsiteY2325" fmla="*/ 884542 h 2236251"/>
              <a:gd name="connsiteX2326" fmla="*/ 825447 w 4645034"/>
              <a:gd name="connsiteY2326" fmla="*/ 878114 h 2236251"/>
              <a:gd name="connsiteX2327" fmla="*/ 822290 w 4645034"/>
              <a:gd name="connsiteY2327" fmla="*/ 869384 h 2236251"/>
              <a:gd name="connsiteX2328" fmla="*/ 821176 w 4645034"/>
              <a:gd name="connsiteY2328" fmla="*/ 857152 h 2236251"/>
              <a:gd name="connsiteX2329" fmla="*/ 817957 w 4645034"/>
              <a:gd name="connsiteY2329" fmla="*/ 851923 h 2236251"/>
              <a:gd name="connsiteX2330" fmla="*/ 814057 w 4645034"/>
              <a:gd name="connsiteY2330" fmla="*/ 847941 h 2236251"/>
              <a:gd name="connsiteX2331" fmla="*/ 814057 w 4645034"/>
              <a:gd name="connsiteY2331" fmla="*/ 840938 h 2236251"/>
              <a:gd name="connsiteX2332" fmla="*/ 816409 w 4645034"/>
              <a:gd name="connsiteY2332" fmla="*/ 834558 h 2236251"/>
              <a:gd name="connsiteX2333" fmla="*/ 819938 w 4645034"/>
              <a:gd name="connsiteY2333" fmla="*/ 828705 h 2236251"/>
              <a:gd name="connsiteX2334" fmla="*/ 818885 w 4645034"/>
              <a:gd name="connsiteY2334" fmla="*/ 822181 h 2236251"/>
              <a:gd name="connsiteX2335" fmla="*/ 815171 w 4645034"/>
              <a:gd name="connsiteY2335" fmla="*/ 816041 h 2236251"/>
              <a:gd name="connsiteX2336" fmla="*/ 809785 w 4645034"/>
              <a:gd name="connsiteY2336" fmla="*/ 810957 h 2236251"/>
              <a:gd name="connsiteX2337" fmla="*/ 804647 w 4645034"/>
              <a:gd name="connsiteY2337" fmla="*/ 804049 h 2236251"/>
              <a:gd name="connsiteX2338" fmla="*/ 797033 w 4645034"/>
              <a:gd name="connsiteY2338" fmla="*/ 802322 h 2236251"/>
              <a:gd name="connsiteX2339" fmla="*/ 791028 w 4645034"/>
              <a:gd name="connsiteY2339" fmla="*/ 803761 h 2236251"/>
              <a:gd name="connsiteX2340" fmla="*/ 786261 w 4645034"/>
              <a:gd name="connsiteY2340" fmla="*/ 807215 h 2236251"/>
              <a:gd name="connsiteX2341" fmla="*/ 780256 w 4645034"/>
              <a:gd name="connsiteY2341" fmla="*/ 805728 h 2236251"/>
              <a:gd name="connsiteX2342" fmla="*/ 773632 w 4645034"/>
              <a:gd name="connsiteY2342" fmla="*/ 802034 h 2236251"/>
              <a:gd name="connsiteX2343" fmla="*/ 765956 w 4645034"/>
              <a:gd name="connsiteY2343" fmla="*/ 799252 h 2236251"/>
              <a:gd name="connsiteX2344" fmla="*/ 761251 w 4645034"/>
              <a:gd name="connsiteY2344" fmla="*/ 794551 h 2236251"/>
              <a:gd name="connsiteX2345" fmla="*/ 753884 w 4645034"/>
              <a:gd name="connsiteY2345" fmla="*/ 792440 h 2236251"/>
              <a:gd name="connsiteX2346" fmla="*/ 743732 w 4645034"/>
              <a:gd name="connsiteY2346" fmla="*/ 794551 h 2236251"/>
              <a:gd name="connsiteX2347" fmla="*/ 735127 w 4645034"/>
              <a:gd name="connsiteY2347" fmla="*/ 797573 h 2236251"/>
              <a:gd name="connsiteX2348" fmla="*/ 724975 w 4645034"/>
              <a:gd name="connsiteY2348" fmla="*/ 803521 h 2236251"/>
              <a:gd name="connsiteX2349" fmla="*/ 718474 w 4645034"/>
              <a:gd name="connsiteY2349" fmla="*/ 814794 h 2236251"/>
              <a:gd name="connsiteX2350" fmla="*/ 712160 w 4645034"/>
              <a:gd name="connsiteY2350" fmla="*/ 818296 h 2236251"/>
              <a:gd name="connsiteX2351" fmla="*/ 706527 w 4645034"/>
              <a:gd name="connsiteY2351" fmla="*/ 818296 h 2236251"/>
              <a:gd name="connsiteX2352" fmla="*/ 699284 w 4645034"/>
              <a:gd name="connsiteY2352" fmla="*/ 815897 h 2236251"/>
              <a:gd name="connsiteX2353" fmla="*/ 690246 w 4645034"/>
              <a:gd name="connsiteY2353" fmla="*/ 810765 h 2236251"/>
              <a:gd name="connsiteX2354" fmla="*/ 680526 w 4645034"/>
              <a:gd name="connsiteY2354" fmla="*/ 803857 h 2236251"/>
              <a:gd name="connsiteX2355" fmla="*/ 672912 w 4645034"/>
              <a:gd name="connsiteY2355" fmla="*/ 801075 h 2236251"/>
              <a:gd name="connsiteX2356" fmla="*/ 664802 w 4645034"/>
              <a:gd name="connsiteY2356" fmla="*/ 801075 h 2236251"/>
              <a:gd name="connsiteX2357" fmla="*/ 656383 w 4645034"/>
              <a:gd name="connsiteY2357" fmla="*/ 802802 h 2236251"/>
              <a:gd name="connsiteX2358" fmla="*/ 648769 w 4645034"/>
              <a:gd name="connsiteY2358" fmla="*/ 808366 h 2236251"/>
              <a:gd name="connsiteX2359" fmla="*/ 640969 w 4645034"/>
              <a:gd name="connsiteY2359" fmla="*/ 811964 h 2236251"/>
              <a:gd name="connsiteX2360" fmla="*/ 630754 w 4645034"/>
              <a:gd name="connsiteY2360" fmla="*/ 818632 h 2236251"/>
              <a:gd name="connsiteX2361" fmla="*/ 607045 w 4645034"/>
              <a:gd name="connsiteY2361" fmla="*/ 829857 h 2236251"/>
              <a:gd name="connsiteX2362" fmla="*/ 596459 w 4645034"/>
              <a:gd name="connsiteY2362" fmla="*/ 838155 h 2236251"/>
              <a:gd name="connsiteX2363" fmla="*/ 588473 w 4645034"/>
              <a:gd name="connsiteY2363" fmla="*/ 844775 h 2236251"/>
              <a:gd name="connsiteX2364" fmla="*/ 584635 w 4645034"/>
              <a:gd name="connsiteY2364" fmla="*/ 854129 h 2236251"/>
              <a:gd name="connsiteX2365" fmla="*/ 582282 w 4645034"/>
              <a:gd name="connsiteY2365" fmla="*/ 863100 h 2236251"/>
              <a:gd name="connsiteX2366" fmla="*/ 581911 w 4645034"/>
              <a:gd name="connsiteY2366" fmla="*/ 872982 h 2236251"/>
              <a:gd name="connsiteX2367" fmla="*/ 580859 w 4645034"/>
              <a:gd name="connsiteY2367" fmla="*/ 883439 h 2236251"/>
              <a:gd name="connsiteX2368" fmla="*/ 574854 w 4645034"/>
              <a:gd name="connsiteY2368" fmla="*/ 895623 h 2236251"/>
              <a:gd name="connsiteX2369" fmla="*/ 567487 w 4645034"/>
              <a:gd name="connsiteY2369" fmla="*/ 913708 h 2236251"/>
              <a:gd name="connsiteX2370" fmla="*/ 565135 w 4645034"/>
              <a:gd name="connsiteY2370" fmla="*/ 928723 h 2236251"/>
              <a:gd name="connsiteX2371" fmla="*/ 566187 w 4645034"/>
              <a:gd name="connsiteY2371" fmla="*/ 942106 h 2236251"/>
              <a:gd name="connsiteX2372" fmla="*/ 569282 w 4645034"/>
              <a:gd name="connsiteY2372" fmla="*/ 956017 h 2236251"/>
              <a:gd name="connsiteX2373" fmla="*/ 574420 w 4645034"/>
              <a:gd name="connsiteY2373" fmla="*/ 973814 h 2236251"/>
              <a:gd name="connsiteX2374" fmla="*/ 577825 w 4645034"/>
              <a:gd name="connsiteY2374" fmla="*/ 983504 h 2236251"/>
              <a:gd name="connsiteX2375" fmla="*/ 584821 w 4645034"/>
              <a:gd name="connsiteY2375" fmla="*/ 991515 h 2236251"/>
              <a:gd name="connsiteX2376" fmla="*/ 594663 w 4645034"/>
              <a:gd name="connsiteY2376" fmla="*/ 1000006 h 2236251"/>
              <a:gd name="connsiteX2377" fmla="*/ 606178 w 4645034"/>
              <a:gd name="connsiteY2377" fmla="*/ 1002308 h 2236251"/>
              <a:gd name="connsiteX2378" fmla="*/ 618992 w 4645034"/>
              <a:gd name="connsiteY2378" fmla="*/ 1003220 h 2236251"/>
              <a:gd name="connsiteX2379" fmla="*/ 627411 w 4645034"/>
              <a:gd name="connsiteY2379" fmla="*/ 1003220 h 2236251"/>
              <a:gd name="connsiteX2380" fmla="*/ 638369 w 4645034"/>
              <a:gd name="connsiteY2380" fmla="*/ 999382 h 2236251"/>
              <a:gd name="connsiteX2381" fmla="*/ 647159 w 4645034"/>
              <a:gd name="connsiteY2381" fmla="*/ 996552 h 2236251"/>
              <a:gd name="connsiteX2382" fmla="*/ 659231 w 4645034"/>
              <a:gd name="connsiteY2382" fmla="*/ 988733 h 2236251"/>
              <a:gd name="connsiteX2383" fmla="*/ 665545 w 4645034"/>
              <a:gd name="connsiteY2383" fmla="*/ 984559 h 2236251"/>
              <a:gd name="connsiteX2384" fmla="*/ 670622 w 4645034"/>
              <a:gd name="connsiteY2384" fmla="*/ 976788 h 2236251"/>
              <a:gd name="connsiteX2385" fmla="*/ 673779 w 4645034"/>
              <a:gd name="connsiteY2385" fmla="*/ 967674 h 2236251"/>
              <a:gd name="connsiteX2386" fmla="*/ 674150 w 4645034"/>
              <a:gd name="connsiteY2386" fmla="*/ 961534 h 2236251"/>
              <a:gd name="connsiteX2387" fmla="*/ 676255 w 4645034"/>
              <a:gd name="connsiteY2387" fmla="*/ 958032 h 2236251"/>
              <a:gd name="connsiteX2388" fmla="*/ 682693 w 4645034"/>
              <a:gd name="connsiteY2388" fmla="*/ 954722 h 2236251"/>
              <a:gd name="connsiteX2389" fmla="*/ 687398 w 4645034"/>
              <a:gd name="connsiteY2389" fmla="*/ 952420 h 2236251"/>
              <a:gd name="connsiteX2390" fmla="*/ 695446 w 4645034"/>
              <a:gd name="connsiteY2390" fmla="*/ 950645 h 2236251"/>
              <a:gd name="connsiteX2391" fmla="*/ 703555 w 4645034"/>
              <a:gd name="connsiteY2391" fmla="*/ 949589 h 2236251"/>
              <a:gd name="connsiteX2392" fmla="*/ 710489 w 4645034"/>
              <a:gd name="connsiteY2392" fmla="*/ 949589 h 2236251"/>
              <a:gd name="connsiteX2393" fmla="*/ 715070 w 4645034"/>
              <a:gd name="connsiteY2393" fmla="*/ 950645 h 2236251"/>
              <a:gd name="connsiteX2394" fmla="*/ 720084 w 4645034"/>
              <a:gd name="connsiteY2394" fmla="*/ 951364 h 2236251"/>
              <a:gd name="connsiteX2395" fmla="*/ 723613 w 4645034"/>
              <a:gd name="connsiteY2395" fmla="*/ 954722 h 2236251"/>
              <a:gd name="connsiteX2396" fmla="*/ 723241 w 4645034"/>
              <a:gd name="connsiteY2396" fmla="*/ 961294 h 2236251"/>
              <a:gd name="connsiteX2397" fmla="*/ 718351 w 4645034"/>
              <a:gd name="connsiteY2397" fmla="*/ 969545 h 2236251"/>
              <a:gd name="connsiteX2398" fmla="*/ 712222 w 4645034"/>
              <a:gd name="connsiteY2398" fmla="*/ 983312 h 2236251"/>
              <a:gd name="connsiteX2399" fmla="*/ 709436 w 4645034"/>
              <a:gd name="connsiteY2399" fmla="*/ 991947 h 2236251"/>
              <a:gd name="connsiteX2400" fmla="*/ 702441 w 4645034"/>
              <a:gd name="connsiteY2400" fmla="*/ 1003891 h 2236251"/>
              <a:gd name="connsiteX2401" fmla="*/ 695631 w 4645034"/>
              <a:gd name="connsiteY2401" fmla="*/ 1015068 h 2236251"/>
              <a:gd name="connsiteX2402" fmla="*/ 690493 w 4645034"/>
              <a:gd name="connsiteY2402" fmla="*/ 1030515 h 2236251"/>
              <a:gd name="connsiteX2403" fmla="*/ 689193 w 4645034"/>
              <a:gd name="connsiteY2403" fmla="*/ 1039677 h 2236251"/>
              <a:gd name="connsiteX2404" fmla="*/ 691174 w 4645034"/>
              <a:gd name="connsiteY2404" fmla="*/ 1047256 h 2236251"/>
              <a:gd name="connsiteX2405" fmla="*/ 706093 w 4645034"/>
              <a:gd name="connsiteY2405" fmla="*/ 1047256 h 2236251"/>
              <a:gd name="connsiteX2406" fmla="*/ 719836 w 4645034"/>
              <a:gd name="connsiteY2406" fmla="*/ 1044810 h 2236251"/>
              <a:gd name="connsiteX2407" fmla="*/ 727451 w 4645034"/>
              <a:gd name="connsiteY2407" fmla="*/ 1042363 h 2236251"/>
              <a:gd name="connsiteX2408" fmla="*/ 738160 w 4645034"/>
              <a:gd name="connsiteY2408" fmla="*/ 1042363 h 2236251"/>
              <a:gd name="connsiteX2409" fmla="*/ 749489 w 4645034"/>
              <a:gd name="connsiteY2409" fmla="*/ 1043035 h 2236251"/>
              <a:gd name="connsiteX2410" fmla="*/ 760137 w 4645034"/>
              <a:gd name="connsiteY2410" fmla="*/ 1045673 h 2236251"/>
              <a:gd name="connsiteX2411" fmla="*/ 762923 w 4645034"/>
              <a:gd name="connsiteY2411" fmla="*/ 1052437 h 2236251"/>
              <a:gd name="connsiteX2412" fmla="*/ 765399 w 4645034"/>
              <a:gd name="connsiteY2412" fmla="*/ 1059584 h 2236251"/>
              <a:gd name="connsiteX2413" fmla="*/ 763294 w 4645034"/>
              <a:gd name="connsiteY2413" fmla="*/ 1067116 h 2236251"/>
              <a:gd name="connsiteX2414" fmla="*/ 761561 w 4645034"/>
              <a:gd name="connsiteY2414" fmla="*/ 1074119 h 2236251"/>
              <a:gd name="connsiteX2415" fmla="*/ 760632 w 4645034"/>
              <a:gd name="connsiteY2415" fmla="*/ 1081698 h 2236251"/>
              <a:gd name="connsiteX2416" fmla="*/ 759208 w 4645034"/>
              <a:gd name="connsiteY2416" fmla="*/ 1089278 h 2236251"/>
              <a:gd name="connsiteX2417" fmla="*/ 757475 w 4645034"/>
              <a:gd name="connsiteY2417" fmla="*/ 1097001 h 2236251"/>
              <a:gd name="connsiteX2418" fmla="*/ 756794 w 4645034"/>
              <a:gd name="connsiteY2418" fmla="*/ 1105396 h 2236251"/>
              <a:gd name="connsiteX2419" fmla="*/ 755123 w 4645034"/>
              <a:gd name="connsiteY2419" fmla="*/ 1115997 h 2236251"/>
              <a:gd name="connsiteX2420" fmla="*/ 754442 w 4645034"/>
              <a:gd name="connsiteY2420" fmla="*/ 1123720 h 2236251"/>
              <a:gd name="connsiteX2421" fmla="*/ 755804 w 4645034"/>
              <a:gd name="connsiteY2421" fmla="*/ 1131395 h 2236251"/>
              <a:gd name="connsiteX2422" fmla="*/ 759085 w 4645034"/>
              <a:gd name="connsiteY2422" fmla="*/ 1135521 h 2236251"/>
              <a:gd name="connsiteX2423" fmla="*/ 764532 w 4645034"/>
              <a:gd name="connsiteY2423" fmla="*/ 1142284 h 2236251"/>
              <a:gd name="connsiteX2424" fmla="*/ 768370 w 4645034"/>
              <a:gd name="connsiteY2424" fmla="*/ 1151351 h 2236251"/>
              <a:gd name="connsiteX2425" fmla="*/ 776109 w 4645034"/>
              <a:gd name="connsiteY2425" fmla="*/ 1156579 h 2236251"/>
              <a:gd name="connsiteX2426" fmla="*/ 783475 w 4645034"/>
              <a:gd name="connsiteY2426" fmla="*/ 1159410 h 2236251"/>
              <a:gd name="connsiteX2427" fmla="*/ 790037 w 4645034"/>
              <a:gd name="connsiteY2427" fmla="*/ 1161712 h 2236251"/>
              <a:gd name="connsiteX2428" fmla="*/ 792575 w 4645034"/>
              <a:gd name="connsiteY2428" fmla="*/ 1165694 h 2236251"/>
              <a:gd name="connsiteX2429" fmla="*/ 797775 w 4645034"/>
              <a:gd name="connsiteY2429" fmla="*/ 1163583 h 2236251"/>
              <a:gd name="connsiteX2430" fmla="*/ 802976 w 4645034"/>
              <a:gd name="connsiteY2430" fmla="*/ 1159170 h 2236251"/>
              <a:gd name="connsiteX2431" fmla="*/ 809785 w 4645034"/>
              <a:gd name="connsiteY2431" fmla="*/ 1156483 h 2236251"/>
              <a:gd name="connsiteX2432" fmla="*/ 817957 w 4645034"/>
              <a:gd name="connsiteY2432" fmla="*/ 1154709 h 2236251"/>
              <a:gd name="connsiteX2433" fmla="*/ 818071 w 4645034"/>
              <a:gd name="connsiteY2433" fmla="*/ 1154873 h 2236251"/>
              <a:gd name="connsiteX2434" fmla="*/ 827432 w 4645034"/>
              <a:gd name="connsiteY2434" fmla="*/ 1152793 h 2236251"/>
              <a:gd name="connsiteX2435" fmla="*/ 836268 w 4645034"/>
              <a:gd name="connsiteY2435" fmla="*/ 1154971 h 2236251"/>
              <a:gd name="connsiteX2436" fmla="*/ 846081 w 4645034"/>
              <a:gd name="connsiteY2436" fmla="*/ 1160441 h 2236251"/>
              <a:gd name="connsiteX2437" fmla="*/ 854782 w 4645034"/>
              <a:gd name="connsiteY2437" fmla="*/ 1166164 h 2236251"/>
              <a:gd name="connsiteX2438" fmla="*/ 861830 w 4645034"/>
              <a:gd name="connsiteY2438" fmla="*/ 1172090 h 2236251"/>
              <a:gd name="connsiteX2439" fmla="*/ 867799 w 4645034"/>
              <a:gd name="connsiteY2439" fmla="*/ 1168899 h 2236251"/>
              <a:gd name="connsiteX2440" fmla="*/ 870025 w 4645034"/>
              <a:gd name="connsiteY2440" fmla="*/ 1163885 h 2236251"/>
              <a:gd name="connsiteX2441" fmla="*/ 877680 w 4645034"/>
              <a:gd name="connsiteY2441" fmla="*/ 1161099 h 2236251"/>
              <a:gd name="connsiteX2442" fmla="*/ 881896 w 4645034"/>
              <a:gd name="connsiteY2442" fmla="*/ 1150616 h 2236251"/>
              <a:gd name="connsiteX2443" fmla="*/ 886381 w 4645034"/>
              <a:gd name="connsiteY2443" fmla="*/ 1141854 h 2236251"/>
              <a:gd name="connsiteX2444" fmla="*/ 892249 w 4645034"/>
              <a:gd name="connsiteY2444" fmla="*/ 1133041 h 2236251"/>
              <a:gd name="connsiteX2445" fmla="*/ 897071 w 4645034"/>
              <a:gd name="connsiteY2445" fmla="*/ 1128382 h 2236251"/>
              <a:gd name="connsiteX2446" fmla="*/ 905064 w 4645034"/>
              <a:gd name="connsiteY2446" fmla="*/ 1123976 h 2236251"/>
              <a:gd name="connsiteX2447" fmla="*/ 916564 w 4645034"/>
              <a:gd name="connsiteY2447" fmla="*/ 1123976 h 2236251"/>
              <a:gd name="connsiteX2448" fmla="*/ 923646 w 4645034"/>
              <a:gd name="connsiteY2448" fmla="*/ 1120886 h 2236251"/>
              <a:gd name="connsiteX2449" fmla="*/ 928670 w 4645034"/>
              <a:gd name="connsiteY2449" fmla="*/ 1113492 h 2236251"/>
              <a:gd name="connsiteX2450" fmla="*/ 933830 w 4645034"/>
              <a:gd name="connsiteY2450" fmla="*/ 1108579 h 2236251"/>
              <a:gd name="connsiteX2451" fmla="*/ 937708 w 4645034"/>
              <a:gd name="connsiteY2451" fmla="*/ 1105186 h 2236251"/>
              <a:gd name="connsiteX2452" fmla="*/ 946510 w 4645034"/>
              <a:gd name="connsiteY2452" fmla="*/ 1103464 h 2236251"/>
              <a:gd name="connsiteX2453" fmla="*/ 950726 w 4645034"/>
              <a:gd name="connsiteY2453" fmla="*/ 1104224 h 2236251"/>
              <a:gd name="connsiteX2454" fmla="*/ 950355 w 4645034"/>
              <a:gd name="connsiteY2454" fmla="*/ 1108731 h 2236251"/>
              <a:gd name="connsiteX2455" fmla="*/ 945566 w 4645034"/>
              <a:gd name="connsiteY2455" fmla="*/ 1112226 h 2236251"/>
              <a:gd name="connsiteX2456" fmla="*/ 940912 w 4645034"/>
              <a:gd name="connsiteY2456" fmla="*/ 1117037 h 2236251"/>
              <a:gd name="connsiteX2457" fmla="*/ 939158 w 4645034"/>
              <a:gd name="connsiteY2457" fmla="*/ 1122963 h 2236251"/>
              <a:gd name="connsiteX2458" fmla="*/ 939732 w 4645034"/>
              <a:gd name="connsiteY2458" fmla="*/ 1135675 h 2236251"/>
              <a:gd name="connsiteX2459" fmla="*/ 937641 w 4645034"/>
              <a:gd name="connsiteY2459" fmla="*/ 1141601 h 2236251"/>
              <a:gd name="connsiteX2460" fmla="*/ 935752 w 4645034"/>
              <a:gd name="connsiteY2460" fmla="*/ 1145906 h 2236251"/>
              <a:gd name="connsiteX2461" fmla="*/ 936090 w 4645034"/>
              <a:gd name="connsiteY2461" fmla="*/ 1152186 h 2236251"/>
              <a:gd name="connsiteX2462" fmla="*/ 938079 w 4645034"/>
              <a:gd name="connsiteY2462" fmla="*/ 1158162 h 2236251"/>
              <a:gd name="connsiteX2463" fmla="*/ 944554 w 4645034"/>
              <a:gd name="connsiteY2463" fmla="*/ 1160238 h 2236251"/>
              <a:gd name="connsiteX2464" fmla="*/ 951130 w 4645034"/>
              <a:gd name="connsiteY2464" fmla="*/ 1158010 h 2236251"/>
              <a:gd name="connsiteX2465" fmla="*/ 954165 w 4645034"/>
              <a:gd name="connsiteY2465" fmla="*/ 1152287 h 2236251"/>
              <a:gd name="connsiteX2466" fmla="*/ 957571 w 4645034"/>
              <a:gd name="connsiteY2466" fmla="*/ 1147172 h 2236251"/>
              <a:gd name="connsiteX2467" fmla="*/ 957234 w 4645034"/>
              <a:gd name="connsiteY2467" fmla="*/ 1142614 h 2236251"/>
              <a:gd name="connsiteX2468" fmla="*/ 953390 w 4645034"/>
              <a:gd name="connsiteY2468" fmla="*/ 1138461 h 2236251"/>
              <a:gd name="connsiteX2469" fmla="*/ 950928 w 4645034"/>
              <a:gd name="connsiteY2469" fmla="*/ 1133548 h 2236251"/>
              <a:gd name="connsiteX2470" fmla="*/ 951602 w 4645034"/>
              <a:gd name="connsiteY2470" fmla="*/ 1129851 h 2236251"/>
              <a:gd name="connsiteX2471" fmla="*/ 956391 w 4645034"/>
              <a:gd name="connsiteY2471" fmla="*/ 1126356 h 2236251"/>
              <a:gd name="connsiteX2472" fmla="*/ 963203 w 4645034"/>
              <a:gd name="connsiteY2472" fmla="*/ 1121950 h 2236251"/>
              <a:gd name="connsiteX2473" fmla="*/ 968127 w 4645034"/>
              <a:gd name="connsiteY2473" fmla="*/ 1115315 h 2236251"/>
              <a:gd name="connsiteX2474" fmla="*/ 970589 w 4645034"/>
              <a:gd name="connsiteY2474" fmla="*/ 1112631 h 2236251"/>
              <a:gd name="connsiteX2475" fmla="*/ 974467 w 4645034"/>
              <a:gd name="connsiteY2475" fmla="*/ 1112277 h 2236251"/>
              <a:gd name="connsiteX2476" fmla="*/ 979357 w 4645034"/>
              <a:gd name="connsiteY2476" fmla="*/ 1112580 h 2236251"/>
              <a:gd name="connsiteX2477" fmla="*/ 985663 w 4645034"/>
              <a:gd name="connsiteY2477" fmla="*/ 1117594 h 2236251"/>
              <a:gd name="connsiteX2478" fmla="*/ 991666 w 4645034"/>
              <a:gd name="connsiteY2478" fmla="*/ 1122153 h 2236251"/>
              <a:gd name="connsiteX2479" fmla="*/ 996219 w 4645034"/>
              <a:gd name="connsiteY2479" fmla="*/ 1128078 h 2236251"/>
              <a:gd name="connsiteX2480" fmla="*/ 999389 w 4645034"/>
              <a:gd name="connsiteY2480" fmla="*/ 1131978 h 2236251"/>
              <a:gd name="connsiteX2481" fmla="*/ 1005155 w 4645034"/>
              <a:gd name="connsiteY2481" fmla="*/ 1133953 h 2236251"/>
              <a:gd name="connsiteX2482" fmla="*/ 1016520 w 4645034"/>
              <a:gd name="connsiteY2482" fmla="*/ 1133953 h 2236251"/>
              <a:gd name="connsiteX2483" fmla="*/ 1021781 w 4645034"/>
              <a:gd name="connsiteY2483" fmla="*/ 1135321 h 2236251"/>
              <a:gd name="connsiteX2484" fmla="*/ 1029976 w 4645034"/>
              <a:gd name="connsiteY2484" fmla="*/ 1136789 h 2236251"/>
              <a:gd name="connsiteX2485" fmla="*/ 1036215 w 4645034"/>
              <a:gd name="connsiteY2485" fmla="*/ 1138815 h 2236251"/>
              <a:gd name="connsiteX2486" fmla="*/ 1041476 w 4645034"/>
              <a:gd name="connsiteY2486" fmla="*/ 1143221 h 2236251"/>
              <a:gd name="connsiteX2487" fmla="*/ 1051323 w 4645034"/>
              <a:gd name="connsiteY2487" fmla="*/ 1143930 h 2236251"/>
              <a:gd name="connsiteX2488" fmla="*/ 1056482 w 4645034"/>
              <a:gd name="connsiteY2488" fmla="*/ 1140183 h 2236251"/>
              <a:gd name="connsiteX2489" fmla="*/ 1062721 w 4645034"/>
              <a:gd name="connsiteY2489" fmla="*/ 1139929 h 2236251"/>
              <a:gd name="connsiteX2490" fmla="*/ 1069904 w 4645034"/>
              <a:gd name="connsiteY2490" fmla="*/ 1140993 h 2236251"/>
              <a:gd name="connsiteX2491" fmla="*/ 1075469 w 4645034"/>
              <a:gd name="connsiteY2491" fmla="*/ 1143930 h 2236251"/>
              <a:gd name="connsiteX2492" fmla="*/ 1084102 w 4645034"/>
              <a:gd name="connsiteY2492" fmla="*/ 1148134 h 2236251"/>
              <a:gd name="connsiteX2493" fmla="*/ 1092567 w 4645034"/>
              <a:gd name="connsiteY2493" fmla="*/ 1151983 h 2236251"/>
              <a:gd name="connsiteX2494" fmla="*/ 1108990 w 4645034"/>
              <a:gd name="connsiteY2494" fmla="*/ 1157250 h 2236251"/>
              <a:gd name="connsiteX2495" fmla="*/ 1119579 w 4645034"/>
              <a:gd name="connsiteY2495" fmla="*/ 1163885 h 2236251"/>
              <a:gd name="connsiteX2496" fmla="*/ 1123086 w 4645034"/>
              <a:gd name="connsiteY2496" fmla="*/ 1170165 h 2236251"/>
              <a:gd name="connsiteX2497" fmla="*/ 1127976 w 4645034"/>
              <a:gd name="connsiteY2497" fmla="*/ 1174318 h 2236251"/>
              <a:gd name="connsiteX2498" fmla="*/ 1132091 w 4645034"/>
              <a:gd name="connsiteY2498" fmla="*/ 1178066 h 2236251"/>
              <a:gd name="connsiteX2499" fmla="*/ 1135834 w 4645034"/>
              <a:gd name="connsiteY2499" fmla="*/ 1183282 h 2236251"/>
              <a:gd name="connsiteX2500" fmla="*/ 1137217 w 4645034"/>
              <a:gd name="connsiteY2500" fmla="*/ 1188499 h 2236251"/>
              <a:gd name="connsiteX2501" fmla="*/ 1139948 w 4645034"/>
              <a:gd name="connsiteY2501" fmla="*/ 1193057 h 2236251"/>
              <a:gd name="connsiteX2502" fmla="*/ 1146221 w 4645034"/>
              <a:gd name="connsiteY2502" fmla="*/ 1199033 h 2236251"/>
              <a:gd name="connsiteX2503" fmla="*/ 1153370 w 4645034"/>
              <a:gd name="connsiteY2503" fmla="*/ 1204756 h 2236251"/>
              <a:gd name="connsiteX2504" fmla="*/ 1163926 w 4645034"/>
              <a:gd name="connsiteY2504" fmla="*/ 1210986 h 2236251"/>
              <a:gd name="connsiteX2505" fmla="*/ 1172255 w 4645034"/>
              <a:gd name="connsiteY2505" fmla="*/ 1213771 h 2236251"/>
              <a:gd name="connsiteX2506" fmla="*/ 1180956 w 4645034"/>
              <a:gd name="connsiteY2506" fmla="*/ 1217063 h 2236251"/>
              <a:gd name="connsiteX2507" fmla="*/ 1188341 w 4645034"/>
              <a:gd name="connsiteY2507" fmla="*/ 1217063 h 2236251"/>
              <a:gd name="connsiteX2508" fmla="*/ 1192894 w 4645034"/>
              <a:gd name="connsiteY2508" fmla="*/ 1213923 h 2236251"/>
              <a:gd name="connsiteX2509" fmla="*/ 1198324 w 4645034"/>
              <a:gd name="connsiteY2509" fmla="*/ 1212860 h 2236251"/>
              <a:gd name="connsiteX2510" fmla="*/ 1205237 w 4645034"/>
              <a:gd name="connsiteY2510" fmla="*/ 1213214 h 2236251"/>
              <a:gd name="connsiteX2511" fmla="*/ 1212622 w 4645034"/>
              <a:gd name="connsiteY2511" fmla="*/ 1215291 h 2236251"/>
              <a:gd name="connsiteX2512" fmla="*/ 1217074 w 4645034"/>
              <a:gd name="connsiteY2512" fmla="*/ 1216709 h 2236251"/>
              <a:gd name="connsiteX2513" fmla="*/ 1221896 w 4645034"/>
              <a:gd name="connsiteY2513" fmla="*/ 1217620 h 2236251"/>
              <a:gd name="connsiteX2514" fmla="*/ 1225741 w 4645034"/>
              <a:gd name="connsiteY2514" fmla="*/ 1219849 h 2236251"/>
              <a:gd name="connsiteX2515" fmla="*/ 1232081 w 4645034"/>
              <a:gd name="connsiteY2515" fmla="*/ 1226078 h 2236251"/>
              <a:gd name="connsiteX2516" fmla="*/ 1239028 w 4645034"/>
              <a:gd name="connsiteY2516" fmla="*/ 1231345 h 2236251"/>
              <a:gd name="connsiteX2517" fmla="*/ 1244626 w 4645034"/>
              <a:gd name="connsiteY2517" fmla="*/ 1234840 h 2236251"/>
              <a:gd name="connsiteX2518" fmla="*/ 1249415 w 4645034"/>
              <a:gd name="connsiteY2518" fmla="*/ 1237727 h 2236251"/>
              <a:gd name="connsiteX2519" fmla="*/ 1255047 w 4645034"/>
              <a:gd name="connsiteY2519" fmla="*/ 1242336 h 2236251"/>
              <a:gd name="connsiteX2520" fmla="*/ 1256092 w 4645034"/>
              <a:gd name="connsiteY2520" fmla="*/ 1249882 h 2236251"/>
              <a:gd name="connsiteX2521" fmla="*/ 1258790 w 4645034"/>
              <a:gd name="connsiteY2521" fmla="*/ 1256668 h 2236251"/>
              <a:gd name="connsiteX2522" fmla="*/ 1262668 w 4645034"/>
              <a:gd name="connsiteY2522" fmla="*/ 1261784 h 2236251"/>
              <a:gd name="connsiteX2523" fmla="*/ 1263005 w 4645034"/>
              <a:gd name="connsiteY2523" fmla="*/ 1267861 h 2236251"/>
              <a:gd name="connsiteX2524" fmla="*/ 1263005 w 4645034"/>
              <a:gd name="connsiteY2524" fmla="*/ 1274800 h 2236251"/>
              <a:gd name="connsiteX2525" fmla="*/ 1265130 w 4645034"/>
              <a:gd name="connsiteY2525" fmla="*/ 1279966 h 2236251"/>
              <a:gd name="connsiteX2526" fmla="*/ 1269143 w 4645034"/>
              <a:gd name="connsiteY2526" fmla="*/ 1282954 h 2236251"/>
              <a:gd name="connsiteX2527" fmla="*/ 1273358 w 4645034"/>
              <a:gd name="connsiteY2527" fmla="*/ 1284017 h 2236251"/>
              <a:gd name="connsiteX2528" fmla="*/ 1273358 w 4645034"/>
              <a:gd name="connsiteY2528" fmla="*/ 1288525 h 2236251"/>
              <a:gd name="connsiteX2529" fmla="*/ 1268772 w 4645034"/>
              <a:gd name="connsiteY2529" fmla="*/ 1292019 h 2236251"/>
              <a:gd name="connsiteX2530" fmla="*/ 1265636 w 4645034"/>
              <a:gd name="connsiteY2530" fmla="*/ 1296223 h 2236251"/>
              <a:gd name="connsiteX2531" fmla="*/ 1263511 w 4645034"/>
              <a:gd name="connsiteY2531" fmla="*/ 1300882 h 2236251"/>
              <a:gd name="connsiteX2532" fmla="*/ 1261387 w 4645034"/>
              <a:gd name="connsiteY2532" fmla="*/ 1306808 h 2236251"/>
              <a:gd name="connsiteX2533" fmla="*/ 1257036 w 4645034"/>
              <a:gd name="connsiteY2533" fmla="*/ 1308581 h 2236251"/>
              <a:gd name="connsiteX2534" fmla="*/ 1252113 w 4645034"/>
              <a:gd name="connsiteY2534" fmla="*/ 1309644 h 2236251"/>
              <a:gd name="connsiteX2535" fmla="*/ 1239399 w 4645034"/>
              <a:gd name="connsiteY2535" fmla="*/ 1322103 h 2236251"/>
              <a:gd name="connsiteX2536" fmla="*/ 1236937 w 4645034"/>
              <a:gd name="connsiteY2536" fmla="*/ 1327016 h 2236251"/>
              <a:gd name="connsiteX2537" fmla="*/ 1235183 w 4645034"/>
              <a:gd name="connsiteY2537" fmla="*/ 1333600 h 2236251"/>
              <a:gd name="connsiteX2538" fmla="*/ 1240478 w 4645034"/>
              <a:gd name="connsiteY2538" fmla="*/ 1338462 h 2236251"/>
              <a:gd name="connsiteX2539" fmla="*/ 1248470 w 4645034"/>
              <a:gd name="connsiteY2539" fmla="*/ 1337601 h 2236251"/>
              <a:gd name="connsiteX2540" fmla="*/ 1253967 w 4645034"/>
              <a:gd name="connsiteY2540" fmla="*/ 1330105 h 2236251"/>
              <a:gd name="connsiteX2541" fmla="*/ 1262634 w 4645034"/>
              <a:gd name="connsiteY2541" fmla="*/ 1322204 h 2236251"/>
              <a:gd name="connsiteX2542" fmla="*/ 1268536 w 4645034"/>
              <a:gd name="connsiteY2542" fmla="*/ 1316735 h 2236251"/>
              <a:gd name="connsiteX2543" fmla="*/ 1274370 w 4645034"/>
              <a:gd name="connsiteY2543" fmla="*/ 1312329 h 2236251"/>
              <a:gd name="connsiteX2544" fmla="*/ 1280946 w 4645034"/>
              <a:gd name="connsiteY2544" fmla="*/ 1309138 h 2236251"/>
              <a:gd name="connsiteX2545" fmla="*/ 1288467 w 4645034"/>
              <a:gd name="connsiteY2545" fmla="*/ 1309492 h 2236251"/>
              <a:gd name="connsiteX2546" fmla="*/ 1292716 w 4645034"/>
              <a:gd name="connsiteY2546" fmla="*/ 1312886 h 2236251"/>
              <a:gd name="connsiteX2547" fmla="*/ 1296223 w 4645034"/>
              <a:gd name="connsiteY2547" fmla="*/ 1318457 h 2236251"/>
              <a:gd name="connsiteX2548" fmla="*/ 1296223 w 4645034"/>
              <a:gd name="connsiteY2548" fmla="*/ 1324787 h 2236251"/>
              <a:gd name="connsiteX2549" fmla="*/ 1286713 w 4645034"/>
              <a:gd name="connsiteY2549" fmla="*/ 1331371 h 2236251"/>
              <a:gd name="connsiteX2550" fmla="*/ 1284487 w 4645034"/>
              <a:gd name="connsiteY2550" fmla="*/ 1337196 h 2236251"/>
              <a:gd name="connsiteX2551" fmla="*/ 1279597 w 4645034"/>
              <a:gd name="connsiteY2551" fmla="*/ 1338614 h 2236251"/>
              <a:gd name="connsiteX2552" fmla="*/ 1273122 w 4645034"/>
              <a:gd name="connsiteY2552" fmla="*/ 1338259 h 2236251"/>
              <a:gd name="connsiteX2553" fmla="*/ 1270694 w 4645034"/>
              <a:gd name="connsiteY2553" fmla="*/ 1342159 h 2236251"/>
              <a:gd name="connsiteX2554" fmla="*/ 1278788 w 4645034"/>
              <a:gd name="connsiteY2554" fmla="*/ 1344236 h 2236251"/>
              <a:gd name="connsiteX2555" fmla="*/ 1284723 w 4645034"/>
              <a:gd name="connsiteY2555" fmla="*/ 1345046 h 2236251"/>
              <a:gd name="connsiteX2556" fmla="*/ 1289748 w 4645034"/>
              <a:gd name="connsiteY2556" fmla="*/ 1348642 h 2236251"/>
              <a:gd name="connsiteX2557" fmla="*/ 1295009 w 4645034"/>
              <a:gd name="connsiteY2557" fmla="*/ 1345046 h 2236251"/>
              <a:gd name="connsiteX2558" fmla="*/ 1301450 w 4645034"/>
              <a:gd name="connsiteY2558" fmla="*/ 1341095 h 2236251"/>
              <a:gd name="connsiteX2559" fmla="*/ 1305902 w 4645034"/>
              <a:gd name="connsiteY2559" fmla="*/ 1334714 h 2236251"/>
              <a:gd name="connsiteX2560" fmla="*/ 1310960 w 4645034"/>
              <a:gd name="connsiteY2560" fmla="*/ 1329649 h 2236251"/>
              <a:gd name="connsiteX2561" fmla="*/ 1314130 w 4645034"/>
              <a:gd name="connsiteY2561" fmla="*/ 1324737 h 2236251"/>
              <a:gd name="connsiteX2562" fmla="*/ 1322932 w 4645034"/>
              <a:gd name="connsiteY2562" fmla="*/ 1323369 h 2236251"/>
              <a:gd name="connsiteX2563" fmla="*/ 1332341 w 4645034"/>
              <a:gd name="connsiteY2563" fmla="*/ 1324787 h 2236251"/>
              <a:gd name="connsiteX2564" fmla="*/ 1341514 w 4645034"/>
              <a:gd name="connsiteY2564" fmla="*/ 1331777 h 2236251"/>
              <a:gd name="connsiteX2565" fmla="*/ 1347146 w 4645034"/>
              <a:gd name="connsiteY2565" fmla="*/ 1339779 h 2236251"/>
              <a:gd name="connsiteX2566" fmla="*/ 1352508 w 4645034"/>
              <a:gd name="connsiteY2566" fmla="*/ 1342210 h 2236251"/>
              <a:gd name="connsiteX2567" fmla="*/ 1356588 w 4645034"/>
              <a:gd name="connsiteY2567" fmla="*/ 1345907 h 2236251"/>
              <a:gd name="connsiteX2568" fmla="*/ 1355678 w 4645034"/>
              <a:gd name="connsiteY2568" fmla="*/ 1351832 h 2236251"/>
              <a:gd name="connsiteX2569" fmla="*/ 1353452 w 4645034"/>
              <a:gd name="connsiteY2569" fmla="*/ 1355783 h 2236251"/>
              <a:gd name="connsiteX2570" fmla="*/ 1353452 w 4645034"/>
              <a:gd name="connsiteY2570" fmla="*/ 1359632 h 2236251"/>
              <a:gd name="connsiteX2571" fmla="*/ 1360129 w 4645034"/>
              <a:gd name="connsiteY2571" fmla="*/ 1364494 h 2236251"/>
              <a:gd name="connsiteX2572" fmla="*/ 1365761 w 4645034"/>
              <a:gd name="connsiteY2572" fmla="*/ 1360999 h 2236251"/>
              <a:gd name="connsiteX2573" fmla="*/ 1373045 w 4645034"/>
              <a:gd name="connsiteY2573" fmla="*/ 1357859 h 2236251"/>
              <a:gd name="connsiteX2574" fmla="*/ 1381038 w 4645034"/>
              <a:gd name="connsiteY2574" fmla="*/ 1355783 h 2236251"/>
              <a:gd name="connsiteX2575" fmla="*/ 1387007 w 4645034"/>
              <a:gd name="connsiteY2575" fmla="*/ 1356087 h 2236251"/>
              <a:gd name="connsiteX2576" fmla="*/ 1399687 w 4645034"/>
              <a:gd name="connsiteY2576" fmla="*/ 1360290 h 2236251"/>
              <a:gd name="connsiteX2577" fmla="*/ 1411625 w 4645034"/>
              <a:gd name="connsiteY2577" fmla="*/ 1360290 h 2236251"/>
              <a:gd name="connsiteX2578" fmla="*/ 1426396 w 4645034"/>
              <a:gd name="connsiteY2578" fmla="*/ 1360999 h 2236251"/>
              <a:gd name="connsiteX2579" fmla="*/ 1436918 w 4645034"/>
              <a:gd name="connsiteY2579" fmla="*/ 1360999 h 2236251"/>
              <a:gd name="connsiteX2580" fmla="*/ 1440661 w 4645034"/>
              <a:gd name="connsiteY2580" fmla="*/ 1364038 h 2236251"/>
              <a:gd name="connsiteX2581" fmla="*/ 1443359 w 4645034"/>
              <a:gd name="connsiteY2581" fmla="*/ 1369103 h 2236251"/>
              <a:gd name="connsiteX2582" fmla="*/ 1446191 w 4645034"/>
              <a:gd name="connsiteY2582" fmla="*/ 1376143 h 2236251"/>
              <a:gd name="connsiteX2583" fmla="*/ 1454960 w 4645034"/>
              <a:gd name="connsiteY2583" fmla="*/ 1382777 h 2236251"/>
              <a:gd name="connsiteX2584" fmla="*/ 1464841 w 4645034"/>
              <a:gd name="connsiteY2584" fmla="*/ 1388703 h 2236251"/>
              <a:gd name="connsiteX2585" fmla="*/ 1474384 w 4645034"/>
              <a:gd name="connsiteY2585" fmla="*/ 1395337 h 2236251"/>
              <a:gd name="connsiteX2586" fmla="*/ 1489425 w 4645034"/>
              <a:gd name="connsiteY2586" fmla="*/ 1398123 h 2236251"/>
              <a:gd name="connsiteX2587" fmla="*/ 1501060 w 4645034"/>
              <a:gd name="connsiteY2587" fmla="*/ 1398832 h 2236251"/>
              <a:gd name="connsiteX2588" fmla="*/ 1506590 w 4645034"/>
              <a:gd name="connsiteY2588" fmla="*/ 1403390 h 2236251"/>
              <a:gd name="connsiteX2589" fmla="*/ 1510671 w 4645034"/>
              <a:gd name="connsiteY2589" fmla="*/ 1407341 h 2236251"/>
              <a:gd name="connsiteX2590" fmla="*/ 1511008 w 4645034"/>
              <a:gd name="connsiteY2590" fmla="*/ 1412912 h 2236251"/>
              <a:gd name="connsiteX2591" fmla="*/ 1513470 w 4645034"/>
              <a:gd name="connsiteY2591" fmla="*/ 1419141 h 2236251"/>
              <a:gd name="connsiteX2592" fmla="*/ 1515224 w 4645034"/>
              <a:gd name="connsiteY2592" fmla="*/ 1424307 h 2236251"/>
              <a:gd name="connsiteX2593" fmla="*/ 1516977 w 4645034"/>
              <a:gd name="connsiteY2593" fmla="*/ 1430587 h 2236251"/>
              <a:gd name="connsiteX2594" fmla="*/ 1515561 w 4645034"/>
              <a:gd name="connsiteY2594" fmla="*/ 1436057 h 2236251"/>
              <a:gd name="connsiteX2595" fmla="*/ 1515224 w 4645034"/>
              <a:gd name="connsiteY2595" fmla="*/ 1445021 h 2236251"/>
              <a:gd name="connsiteX2596" fmla="*/ 1510772 w 4645034"/>
              <a:gd name="connsiteY2596" fmla="*/ 1451504 h 2236251"/>
              <a:gd name="connsiteX2597" fmla="*/ 1509356 w 4645034"/>
              <a:gd name="connsiteY2597" fmla="*/ 1457936 h 2236251"/>
              <a:gd name="connsiteX2598" fmla="*/ 1505612 w 4645034"/>
              <a:gd name="connsiteY2598" fmla="*/ 1465128 h 2236251"/>
              <a:gd name="connsiteX2599" fmla="*/ 1494315 w 4645034"/>
              <a:gd name="connsiteY2599" fmla="*/ 1471003 h 2236251"/>
              <a:gd name="connsiteX2600" fmla="*/ 1489391 w 4645034"/>
              <a:gd name="connsiteY2600" fmla="*/ 1483208 h 2236251"/>
              <a:gd name="connsiteX2601" fmla="*/ 1484805 w 4645034"/>
              <a:gd name="connsiteY2601" fmla="*/ 1490552 h 2236251"/>
              <a:gd name="connsiteX2602" fmla="*/ 1480927 w 4645034"/>
              <a:gd name="connsiteY2602" fmla="*/ 1495819 h 2236251"/>
              <a:gd name="connsiteX2603" fmla="*/ 1474620 w 4645034"/>
              <a:gd name="connsiteY2603" fmla="*/ 1504075 h 2236251"/>
              <a:gd name="connsiteX2604" fmla="*/ 1470506 w 4645034"/>
              <a:gd name="connsiteY2604" fmla="*/ 1514153 h 2236251"/>
              <a:gd name="connsiteX2605" fmla="*/ 1460187 w 4645034"/>
              <a:gd name="connsiteY2605" fmla="*/ 1518559 h 2236251"/>
              <a:gd name="connsiteX2606" fmla="*/ 1452902 w 4645034"/>
              <a:gd name="connsiteY2606" fmla="*/ 1526865 h 2236251"/>
              <a:gd name="connsiteX2607" fmla="*/ 1450576 w 4645034"/>
              <a:gd name="connsiteY2607" fmla="*/ 1533854 h 2236251"/>
              <a:gd name="connsiteX2608" fmla="*/ 1450036 w 4645034"/>
              <a:gd name="connsiteY2608" fmla="*/ 1552543 h 2236251"/>
              <a:gd name="connsiteX2609" fmla="*/ 1452498 w 4645034"/>
              <a:gd name="connsiteY2609" fmla="*/ 1563786 h 2236251"/>
              <a:gd name="connsiteX2610" fmla="*/ 1452498 w 4645034"/>
              <a:gd name="connsiteY2610" fmla="*/ 1574574 h 2236251"/>
              <a:gd name="connsiteX2611" fmla="*/ 1453071 w 4645034"/>
              <a:gd name="connsiteY2611" fmla="*/ 1586931 h 2236251"/>
              <a:gd name="connsiteX2612" fmla="*/ 1451317 w 4645034"/>
              <a:gd name="connsiteY2612" fmla="*/ 1598377 h 2236251"/>
              <a:gd name="connsiteX2613" fmla="*/ 1449935 w 4645034"/>
              <a:gd name="connsiteY2613" fmla="*/ 1607392 h 2236251"/>
              <a:gd name="connsiteX2614" fmla="*/ 1448856 w 4645034"/>
              <a:gd name="connsiteY2614" fmla="*/ 1615192 h 2236251"/>
              <a:gd name="connsiteX2615" fmla="*/ 1448147 w 4645034"/>
              <a:gd name="connsiteY2615" fmla="*/ 1624156 h 2236251"/>
              <a:gd name="connsiteX2616" fmla="*/ 1444977 w 4645034"/>
              <a:gd name="connsiteY2616" fmla="*/ 1632665 h 2236251"/>
              <a:gd name="connsiteX2617" fmla="*/ 1444269 w 4645034"/>
              <a:gd name="connsiteY2617" fmla="*/ 1643402 h 2236251"/>
              <a:gd name="connsiteX2618" fmla="*/ 1442516 w 4645034"/>
              <a:gd name="connsiteY2618" fmla="*/ 1650290 h 2236251"/>
              <a:gd name="connsiteX2619" fmla="*/ 1440155 w 4645034"/>
              <a:gd name="connsiteY2619" fmla="*/ 1657279 h 2236251"/>
              <a:gd name="connsiteX2620" fmla="*/ 1434995 w 4645034"/>
              <a:gd name="connsiteY2620" fmla="*/ 1663812 h 2236251"/>
              <a:gd name="connsiteX2621" fmla="*/ 1430409 w 4645034"/>
              <a:gd name="connsiteY2621" fmla="*/ 1674650 h 2236251"/>
              <a:gd name="connsiteX2622" fmla="*/ 1427239 w 4645034"/>
              <a:gd name="connsiteY2622" fmla="*/ 1680475 h 2236251"/>
              <a:gd name="connsiteX2623" fmla="*/ 1423698 w 4645034"/>
              <a:gd name="connsiteY2623" fmla="*/ 1686451 h 2236251"/>
              <a:gd name="connsiteX2624" fmla="*/ 1414525 w 4645034"/>
              <a:gd name="connsiteY2624" fmla="*/ 1694251 h 2236251"/>
              <a:gd name="connsiteX2625" fmla="*/ 1408185 w 4645034"/>
              <a:gd name="connsiteY2625" fmla="*/ 1699163 h 2236251"/>
              <a:gd name="connsiteX2626" fmla="*/ 1402452 w 4645034"/>
              <a:gd name="connsiteY2626" fmla="*/ 1698809 h 2236251"/>
              <a:gd name="connsiteX2627" fmla="*/ 1397191 w 4645034"/>
              <a:gd name="connsiteY2627" fmla="*/ 1697796 h 2236251"/>
              <a:gd name="connsiteX2628" fmla="*/ 1392166 w 4645034"/>
              <a:gd name="connsiteY2628" fmla="*/ 1692883 h 2236251"/>
              <a:gd name="connsiteX2629" fmla="*/ 1383499 w 4645034"/>
              <a:gd name="connsiteY2629" fmla="*/ 1696378 h 2236251"/>
              <a:gd name="connsiteX2630" fmla="*/ 1378239 w 4645034"/>
              <a:gd name="connsiteY2630" fmla="*/ 1700885 h 2236251"/>
              <a:gd name="connsiteX2631" fmla="*/ 1371528 w 4645034"/>
              <a:gd name="connsiteY2631" fmla="*/ 1708229 h 2236251"/>
              <a:gd name="connsiteX2632" fmla="*/ 1366368 w 4645034"/>
              <a:gd name="connsiteY2632" fmla="*/ 1709647 h 2236251"/>
              <a:gd name="connsiteX2633" fmla="*/ 1356251 w 4645034"/>
              <a:gd name="connsiteY2633" fmla="*/ 1711977 h 2236251"/>
              <a:gd name="connsiteX2634" fmla="*/ 1346134 w 4645034"/>
              <a:gd name="connsiteY2634" fmla="*/ 1715117 h 2236251"/>
              <a:gd name="connsiteX2635" fmla="*/ 1339457 w 4645034"/>
              <a:gd name="connsiteY2635" fmla="*/ 1719675 h 2236251"/>
              <a:gd name="connsiteX2636" fmla="*/ 1336658 w 4645034"/>
              <a:gd name="connsiteY2636" fmla="*/ 1724891 h 2236251"/>
              <a:gd name="connsiteX2637" fmla="*/ 1334297 w 4645034"/>
              <a:gd name="connsiteY2637" fmla="*/ 1727677 h 2236251"/>
              <a:gd name="connsiteX2638" fmla="*/ 1329036 w 4645034"/>
              <a:gd name="connsiteY2638" fmla="*/ 1730462 h 2236251"/>
              <a:gd name="connsiteX2639" fmla="*/ 1325293 w 4645034"/>
              <a:gd name="connsiteY2639" fmla="*/ 1733957 h 2236251"/>
              <a:gd name="connsiteX2640" fmla="*/ 1321516 w 4645034"/>
              <a:gd name="connsiteY2640" fmla="*/ 1737452 h 2236251"/>
              <a:gd name="connsiteX2641" fmla="*/ 1319762 w 4645034"/>
              <a:gd name="connsiteY2641" fmla="*/ 1743073 h 2236251"/>
              <a:gd name="connsiteX2642" fmla="*/ 1322224 w 4645034"/>
              <a:gd name="connsiteY2642" fmla="*/ 1747885 h 2236251"/>
              <a:gd name="connsiteX2643" fmla="*/ 1326473 w 4645034"/>
              <a:gd name="connsiteY2643" fmla="*/ 1754215 h 2236251"/>
              <a:gd name="connsiteX2644" fmla="*/ 1326810 w 4645034"/>
              <a:gd name="connsiteY2644" fmla="*/ 1762268 h 2236251"/>
              <a:gd name="connsiteX2645" fmla="*/ 1325057 w 4645034"/>
              <a:gd name="connsiteY2645" fmla="*/ 1771587 h 2236251"/>
              <a:gd name="connsiteX2646" fmla="*/ 1322730 w 4645034"/>
              <a:gd name="connsiteY2646" fmla="*/ 1777310 h 2236251"/>
              <a:gd name="connsiteX2647" fmla="*/ 1321684 w 4645034"/>
              <a:gd name="connsiteY2647" fmla="*/ 1787338 h 2236251"/>
              <a:gd name="connsiteX2648" fmla="*/ 1314636 w 4645034"/>
              <a:gd name="connsiteY2648" fmla="*/ 1794884 h 2236251"/>
              <a:gd name="connsiteX2649" fmla="*/ 1311466 w 4645034"/>
              <a:gd name="connsiteY2649" fmla="*/ 1799442 h 2236251"/>
              <a:gd name="connsiteX2650" fmla="*/ 1310050 w 4645034"/>
              <a:gd name="connsiteY2650" fmla="*/ 1804710 h 2236251"/>
              <a:gd name="connsiteX2651" fmla="*/ 1310050 w 4645034"/>
              <a:gd name="connsiteY2651" fmla="*/ 1809470 h 2236251"/>
              <a:gd name="connsiteX2652" fmla="*/ 1310050 w 4645034"/>
              <a:gd name="connsiteY2652" fmla="*/ 1815649 h 2236251"/>
              <a:gd name="connsiteX2653" fmla="*/ 1308296 w 4645034"/>
              <a:gd name="connsiteY2653" fmla="*/ 1821473 h 2236251"/>
              <a:gd name="connsiteX2654" fmla="*/ 1300573 w 4645034"/>
              <a:gd name="connsiteY2654" fmla="*/ 1828108 h 2236251"/>
              <a:gd name="connsiteX2655" fmla="*/ 1296021 w 4645034"/>
              <a:gd name="connsiteY2655" fmla="*/ 1834945 h 2236251"/>
              <a:gd name="connsiteX2656" fmla="*/ 1291805 w 4645034"/>
              <a:gd name="connsiteY2656" fmla="*/ 1841783 h 2236251"/>
              <a:gd name="connsiteX2657" fmla="*/ 1289006 w 4645034"/>
              <a:gd name="connsiteY2657" fmla="*/ 1848316 h 2236251"/>
              <a:gd name="connsiteX2658" fmla="*/ 1286308 w 4645034"/>
              <a:gd name="connsiteY2658" fmla="*/ 1856470 h 2236251"/>
              <a:gd name="connsiteX2659" fmla="*/ 1283846 w 4645034"/>
              <a:gd name="connsiteY2659" fmla="*/ 1863105 h 2236251"/>
              <a:gd name="connsiteX2660" fmla="*/ 1280676 w 4645034"/>
              <a:gd name="connsiteY2660" fmla="*/ 1869030 h 2236251"/>
              <a:gd name="connsiteX2661" fmla="*/ 1277877 w 4645034"/>
              <a:gd name="connsiteY2661" fmla="*/ 1872879 h 2236251"/>
              <a:gd name="connsiteX2662" fmla="*/ 1273831 w 4645034"/>
              <a:gd name="connsiteY2662" fmla="*/ 1878704 h 2236251"/>
              <a:gd name="connsiteX2663" fmla="*/ 1268536 w 4645034"/>
              <a:gd name="connsiteY2663" fmla="*/ 1884984 h 2236251"/>
              <a:gd name="connsiteX2664" fmla="*/ 1264826 w 4645034"/>
              <a:gd name="connsiteY2664" fmla="*/ 1889390 h 2236251"/>
              <a:gd name="connsiteX2665" fmla="*/ 1256362 w 4645034"/>
              <a:gd name="connsiteY2665" fmla="*/ 1894961 h 2236251"/>
              <a:gd name="connsiteX2666" fmla="*/ 1250055 w 4645034"/>
              <a:gd name="connsiteY2666" fmla="*/ 1896734 h 2236251"/>
              <a:gd name="connsiteX2667" fmla="*/ 1237848 w 4645034"/>
              <a:gd name="connsiteY2667" fmla="*/ 1897088 h 2236251"/>
              <a:gd name="connsiteX2668" fmla="*/ 1233733 w 4645034"/>
              <a:gd name="connsiteY2668" fmla="*/ 1893239 h 2236251"/>
              <a:gd name="connsiteX2669" fmla="*/ 1224898 w 4645034"/>
              <a:gd name="connsiteY2669" fmla="*/ 1888428 h 2236251"/>
              <a:gd name="connsiteX2670" fmla="*/ 1216096 w 4645034"/>
              <a:gd name="connsiteY2670" fmla="*/ 1885743 h 2236251"/>
              <a:gd name="connsiteX2671" fmla="*/ 1206923 w 4645034"/>
              <a:gd name="connsiteY2671" fmla="*/ 1881894 h 2236251"/>
              <a:gd name="connsiteX2672" fmla="*/ 1199774 w 4645034"/>
              <a:gd name="connsiteY2672" fmla="*/ 1884730 h 2236251"/>
              <a:gd name="connsiteX2673" fmla="*/ 1197649 w 4645034"/>
              <a:gd name="connsiteY2673" fmla="*/ 1890555 h 2236251"/>
              <a:gd name="connsiteX2674" fmla="*/ 1201831 w 4645034"/>
              <a:gd name="connsiteY2674" fmla="*/ 1894303 h 2236251"/>
              <a:gd name="connsiteX2675" fmla="*/ 1208980 w 4645034"/>
              <a:gd name="connsiteY2675" fmla="*/ 1898607 h 2236251"/>
              <a:gd name="connsiteX2676" fmla="*/ 1212858 w 4645034"/>
              <a:gd name="connsiteY2676" fmla="*/ 1901747 h 2236251"/>
              <a:gd name="connsiteX2677" fmla="*/ 1219131 w 4645034"/>
              <a:gd name="connsiteY2677" fmla="*/ 1908028 h 2236251"/>
              <a:gd name="connsiteX2678" fmla="*/ 1226179 w 4645034"/>
              <a:gd name="connsiteY2678" fmla="*/ 1917093 h 2236251"/>
              <a:gd name="connsiteX2679" fmla="*/ 1230428 w 4645034"/>
              <a:gd name="connsiteY2679" fmla="*/ 1923981 h 2236251"/>
              <a:gd name="connsiteX2680" fmla="*/ 1232182 w 4645034"/>
              <a:gd name="connsiteY2680" fmla="*/ 1932642 h 2236251"/>
              <a:gd name="connsiteX2681" fmla="*/ 1232553 w 4645034"/>
              <a:gd name="connsiteY2681" fmla="*/ 1941403 h 2236251"/>
              <a:gd name="connsiteX2682" fmla="*/ 1229147 w 4645034"/>
              <a:gd name="connsiteY2682" fmla="*/ 1948038 h 2236251"/>
              <a:gd name="connsiteX2683" fmla="*/ 1225302 w 4645034"/>
              <a:gd name="connsiteY2683" fmla="*/ 1953255 h 2236251"/>
              <a:gd name="connsiteX2684" fmla="*/ 1219772 w 4645034"/>
              <a:gd name="connsiteY2684" fmla="*/ 1957458 h 2236251"/>
              <a:gd name="connsiteX2685" fmla="*/ 1210262 w 4645034"/>
              <a:gd name="connsiteY2685" fmla="*/ 1960598 h 2236251"/>
              <a:gd name="connsiteX2686" fmla="*/ 1197346 w 4645034"/>
              <a:gd name="connsiteY2686" fmla="*/ 1962928 h 2236251"/>
              <a:gd name="connsiteX2687" fmla="*/ 1190297 w 4645034"/>
              <a:gd name="connsiteY2687" fmla="*/ 1963282 h 2236251"/>
              <a:gd name="connsiteX2688" fmla="*/ 1184227 w 4645034"/>
              <a:gd name="connsiteY2688" fmla="*/ 1963536 h 2236251"/>
              <a:gd name="connsiteX2689" fmla="*/ 1174009 w 4645034"/>
              <a:gd name="connsiteY2689" fmla="*/ 1963536 h 2236251"/>
              <a:gd name="connsiteX2690" fmla="*/ 1168377 w 4645034"/>
              <a:gd name="connsiteY2690" fmla="*/ 1966676 h 2236251"/>
              <a:gd name="connsiteX2691" fmla="*/ 1167332 w 4645034"/>
              <a:gd name="connsiteY2691" fmla="*/ 1970322 h 2236251"/>
              <a:gd name="connsiteX2692" fmla="*/ 1168006 w 4645034"/>
              <a:gd name="connsiteY2692" fmla="*/ 1976349 h 2236251"/>
              <a:gd name="connsiteX2693" fmla="*/ 1170468 w 4645034"/>
              <a:gd name="connsiteY2693" fmla="*/ 1981262 h 2236251"/>
              <a:gd name="connsiteX2694" fmla="*/ 1173402 w 4645034"/>
              <a:gd name="connsiteY2694" fmla="*/ 1983693 h 2236251"/>
              <a:gd name="connsiteX2695" fmla="*/ 1174481 w 4645034"/>
              <a:gd name="connsiteY2695" fmla="*/ 1989669 h 2236251"/>
              <a:gd name="connsiteX2696" fmla="*/ 1172390 w 4645034"/>
              <a:gd name="connsiteY2696" fmla="*/ 1993164 h 2236251"/>
              <a:gd name="connsiteX2697" fmla="*/ 1168175 w 4645034"/>
              <a:gd name="connsiteY2697" fmla="*/ 1999444 h 2236251"/>
              <a:gd name="connsiteX2698" fmla="*/ 1167804 w 4645034"/>
              <a:gd name="connsiteY2698" fmla="*/ 2005369 h 2236251"/>
              <a:gd name="connsiteX2699" fmla="*/ 1160756 w 4645034"/>
              <a:gd name="connsiteY2699" fmla="*/ 2005065 h 2236251"/>
              <a:gd name="connsiteX2700" fmla="*/ 1155495 w 4645034"/>
              <a:gd name="connsiteY2700" fmla="*/ 2001216 h 2236251"/>
              <a:gd name="connsiteX2701" fmla="*/ 1147064 w 4645034"/>
              <a:gd name="connsiteY2701" fmla="*/ 1995949 h 2236251"/>
              <a:gd name="connsiteX2702" fmla="*/ 1137554 w 4645034"/>
              <a:gd name="connsiteY2702" fmla="*/ 1993873 h 2236251"/>
              <a:gd name="connsiteX2703" fmla="*/ 1130539 w 4645034"/>
              <a:gd name="connsiteY2703" fmla="*/ 1998735 h 2236251"/>
              <a:gd name="connsiteX2704" fmla="*/ 1134991 w 4645034"/>
              <a:gd name="connsiteY2704" fmla="*/ 2005724 h 2236251"/>
              <a:gd name="connsiteX2705" fmla="*/ 1141702 w 4645034"/>
              <a:gd name="connsiteY2705" fmla="*/ 2009927 h 2236251"/>
              <a:gd name="connsiteX2706" fmla="*/ 1140994 w 4645034"/>
              <a:gd name="connsiteY2706" fmla="*/ 2017018 h 2236251"/>
              <a:gd name="connsiteX2707" fmla="*/ 1142410 w 4645034"/>
              <a:gd name="connsiteY2707" fmla="*/ 2022285 h 2236251"/>
              <a:gd name="connsiteX2708" fmla="*/ 1147232 w 4645034"/>
              <a:gd name="connsiteY2708" fmla="*/ 2025273 h 2236251"/>
              <a:gd name="connsiteX2709" fmla="*/ 1151684 w 4645034"/>
              <a:gd name="connsiteY2709" fmla="*/ 2026337 h 2236251"/>
              <a:gd name="connsiteX2710" fmla="*/ 1158024 w 4645034"/>
              <a:gd name="connsiteY2710" fmla="*/ 2027248 h 2236251"/>
              <a:gd name="connsiteX2711" fmla="*/ 1156979 w 4645034"/>
              <a:gd name="connsiteY2711" fmla="*/ 2032060 h 2236251"/>
              <a:gd name="connsiteX2712" fmla="*/ 1152190 w 4645034"/>
              <a:gd name="connsiteY2712" fmla="*/ 2034845 h 2236251"/>
              <a:gd name="connsiteX2713" fmla="*/ 1146187 w 4645034"/>
              <a:gd name="connsiteY2713" fmla="*/ 2037783 h 2236251"/>
              <a:gd name="connsiteX2714" fmla="*/ 1146524 w 4645034"/>
              <a:gd name="connsiteY2714" fmla="*/ 2044924 h 2236251"/>
              <a:gd name="connsiteX2715" fmla="*/ 1148143 w 4645034"/>
              <a:gd name="connsiteY2715" fmla="*/ 2048064 h 2236251"/>
              <a:gd name="connsiteX2716" fmla="*/ 1149323 w 4645034"/>
              <a:gd name="connsiteY2716" fmla="*/ 2052571 h 2236251"/>
              <a:gd name="connsiteX2717" fmla="*/ 1141938 w 4645034"/>
              <a:gd name="connsiteY2717" fmla="*/ 2058649 h 2236251"/>
              <a:gd name="connsiteX2718" fmla="*/ 1138397 w 4645034"/>
              <a:gd name="connsiteY2718" fmla="*/ 2068019 h 2236251"/>
              <a:gd name="connsiteX2719" fmla="*/ 1134519 w 4645034"/>
              <a:gd name="connsiteY2719" fmla="*/ 2074856 h 2236251"/>
              <a:gd name="connsiteX2720" fmla="*/ 1133136 w 4645034"/>
              <a:gd name="connsiteY2720" fmla="*/ 2079059 h 2236251"/>
              <a:gd name="connsiteX2721" fmla="*/ 1135328 w 4645034"/>
              <a:gd name="connsiteY2721" fmla="*/ 2084327 h 2236251"/>
              <a:gd name="connsiteX2722" fmla="*/ 1137588 w 4645034"/>
              <a:gd name="connsiteY2722" fmla="*/ 2093291 h 2236251"/>
              <a:gd name="connsiteX2723" fmla="*/ 1142848 w 4645034"/>
              <a:gd name="connsiteY2723" fmla="*/ 2095064 h 2236251"/>
              <a:gd name="connsiteX2724" fmla="*/ 1147266 w 4645034"/>
              <a:gd name="connsiteY2724" fmla="*/ 2100635 h 2236251"/>
              <a:gd name="connsiteX2725" fmla="*/ 1156574 w 4645034"/>
              <a:gd name="connsiteY2725" fmla="*/ 2104585 h 2236251"/>
              <a:gd name="connsiteX2726" fmla="*/ 1161734 w 4645034"/>
              <a:gd name="connsiteY2726" fmla="*/ 2113448 h 2236251"/>
              <a:gd name="connsiteX2727" fmla="*/ 1162071 w 4645034"/>
              <a:gd name="connsiteY2727" fmla="*/ 2119880 h 2236251"/>
              <a:gd name="connsiteX2728" fmla="*/ 1158901 w 4645034"/>
              <a:gd name="connsiteY2728" fmla="*/ 2128591 h 2236251"/>
              <a:gd name="connsiteX2729" fmla="*/ 1155731 w 4645034"/>
              <a:gd name="connsiteY2729" fmla="*/ 2134770 h 2236251"/>
              <a:gd name="connsiteX2730" fmla="*/ 1152561 w 4645034"/>
              <a:gd name="connsiteY2730" fmla="*/ 2143076 h 2236251"/>
              <a:gd name="connsiteX2731" fmla="*/ 1146018 w 4645034"/>
              <a:gd name="connsiteY2731" fmla="*/ 2151585 h 2236251"/>
              <a:gd name="connsiteX2732" fmla="*/ 1143523 w 4645034"/>
              <a:gd name="connsiteY2732" fmla="*/ 2162068 h 2236251"/>
              <a:gd name="connsiteX2733" fmla="*/ 1146457 w 4645034"/>
              <a:gd name="connsiteY2733" fmla="*/ 2169614 h 2236251"/>
              <a:gd name="connsiteX2734" fmla="*/ 1151853 w 4645034"/>
              <a:gd name="connsiteY2734" fmla="*/ 2175793 h 2236251"/>
              <a:gd name="connsiteX2735" fmla="*/ 1154314 w 4645034"/>
              <a:gd name="connsiteY2735" fmla="*/ 2179896 h 2236251"/>
              <a:gd name="connsiteX2736" fmla="*/ 1151617 w 4645034"/>
              <a:gd name="connsiteY2736" fmla="*/ 2185213 h 2236251"/>
              <a:gd name="connsiteX2737" fmla="*/ 1143860 w 4645034"/>
              <a:gd name="connsiteY2737" fmla="*/ 2189316 h 2236251"/>
              <a:gd name="connsiteX2738" fmla="*/ 1140656 w 4645034"/>
              <a:gd name="connsiteY2738" fmla="*/ 2194178 h 2236251"/>
              <a:gd name="connsiteX2739" fmla="*/ 1138026 w 4645034"/>
              <a:gd name="connsiteY2739" fmla="*/ 2197419 h 2236251"/>
              <a:gd name="connsiteX2740" fmla="*/ 1133372 w 4645034"/>
              <a:gd name="connsiteY2740" fmla="*/ 2197166 h 2236251"/>
              <a:gd name="connsiteX2741" fmla="*/ 1121265 w 4645034"/>
              <a:gd name="connsiteY2741" fmla="*/ 2191342 h 2236251"/>
              <a:gd name="connsiteX2742" fmla="*/ 1114588 w 4645034"/>
              <a:gd name="connsiteY2742" fmla="*/ 2192658 h 2236251"/>
              <a:gd name="connsiteX2743" fmla="*/ 1106157 w 4645034"/>
              <a:gd name="connsiteY2743" fmla="*/ 2193925 h 2236251"/>
              <a:gd name="connsiteX2744" fmla="*/ 1105078 w 4645034"/>
              <a:gd name="connsiteY2744" fmla="*/ 2185163 h 2236251"/>
              <a:gd name="connsiteX2745" fmla="*/ 1098873 w 4645034"/>
              <a:gd name="connsiteY2745" fmla="*/ 2176806 h 2236251"/>
              <a:gd name="connsiteX2746" fmla="*/ 1090408 w 4645034"/>
              <a:gd name="connsiteY2746" fmla="*/ 2175743 h 2236251"/>
              <a:gd name="connsiteX2747" fmla="*/ 1084203 w 4645034"/>
              <a:gd name="connsiteY2747" fmla="*/ 2171894 h 2236251"/>
              <a:gd name="connsiteX2748" fmla="*/ 1084203 w 4645034"/>
              <a:gd name="connsiteY2748" fmla="*/ 2165310 h 2236251"/>
              <a:gd name="connsiteX2749" fmla="*/ 1081370 w 4645034"/>
              <a:gd name="connsiteY2749" fmla="*/ 2157611 h 2236251"/>
              <a:gd name="connsiteX2750" fmla="*/ 1074828 w 4645034"/>
              <a:gd name="connsiteY2750" fmla="*/ 2151179 h 2236251"/>
              <a:gd name="connsiteX2751" fmla="*/ 1065284 w 4645034"/>
              <a:gd name="connsiteY2751" fmla="*/ 2145456 h 2236251"/>
              <a:gd name="connsiteX2752" fmla="*/ 1064576 w 4645034"/>
              <a:gd name="connsiteY2752" fmla="*/ 2133605 h 2236251"/>
              <a:gd name="connsiteX2753" fmla="*/ 1064239 w 4645034"/>
              <a:gd name="connsiteY2753" fmla="*/ 2120994 h 2236251"/>
              <a:gd name="connsiteX2754" fmla="*/ 1057562 w 4645034"/>
              <a:gd name="connsiteY2754" fmla="*/ 2109802 h 2236251"/>
              <a:gd name="connsiteX2755" fmla="*/ 1045590 w 4645034"/>
              <a:gd name="connsiteY2755" fmla="*/ 2096634 h 2236251"/>
              <a:gd name="connsiteX2756" fmla="*/ 1035405 w 4645034"/>
              <a:gd name="connsiteY2756" fmla="*/ 2095671 h 2236251"/>
              <a:gd name="connsiteX2757" fmla="*/ 1033685 w 4645034"/>
              <a:gd name="connsiteY2757" fmla="*/ 2090607 h 2236251"/>
              <a:gd name="connsiteX2758" fmla="*/ 1040228 w 4645034"/>
              <a:gd name="connsiteY2758" fmla="*/ 2087112 h 2236251"/>
              <a:gd name="connsiteX2759" fmla="*/ 1047006 w 4645034"/>
              <a:gd name="connsiteY2759" fmla="*/ 2080579 h 2236251"/>
              <a:gd name="connsiteX2760" fmla="*/ 1049805 w 4645034"/>
              <a:gd name="connsiteY2760" fmla="*/ 2073590 h 2236251"/>
              <a:gd name="connsiteX2761" fmla="*/ 1053683 w 4645034"/>
              <a:gd name="connsiteY2761" fmla="*/ 2063055 h 2236251"/>
              <a:gd name="connsiteX2762" fmla="*/ 1051930 w 4645034"/>
              <a:gd name="connsiteY2762" fmla="*/ 2056775 h 2236251"/>
              <a:gd name="connsiteX2763" fmla="*/ 1044646 w 4645034"/>
              <a:gd name="connsiteY2763" fmla="*/ 2049887 h 2236251"/>
              <a:gd name="connsiteX2764" fmla="*/ 1037193 w 4645034"/>
              <a:gd name="connsiteY2764" fmla="*/ 2041986 h 2236251"/>
              <a:gd name="connsiteX2765" fmla="*/ 1036215 w 4645034"/>
              <a:gd name="connsiteY2765" fmla="*/ 2036719 h 2236251"/>
              <a:gd name="connsiteX2766" fmla="*/ 1039418 w 4645034"/>
              <a:gd name="connsiteY2766" fmla="*/ 2029831 h 2236251"/>
              <a:gd name="connsiteX2767" fmla="*/ 1037631 w 4645034"/>
              <a:gd name="connsiteY2767" fmla="*/ 2021576 h 2236251"/>
              <a:gd name="connsiteX2768" fmla="*/ 1031055 w 4645034"/>
              <a:gd name="connsiteY2768" fmla="*/ 2016917 h 2236251"/>
              <a:gd name="connsiteX2769" fmla="*/ 1022725 w 4645034"/>
              <a:gd name="connsiteY2769" fmla="*/ 2008611 h 2236251"/>
              <a:gd name="connsiteX2770" fmla="*/ 1014969 w 4645034"/>
              <a:gd name="connsiteY2770" fmla="*/ 2001014 h 2236251"/>
              <a:gd name="connsiteX2771" fmla="*/ 1010956 w 4645034"/>
              <a:gd name="connsiteY2771" fmla="*/ 1997620 h 2236251"/>
              <a:gd name="connsiteX2772" fmla="*/ 1009775 w 4645034"/>
              <a:gd name="connsiteY2772" fmla="*/ 1989011 h 2236251"/>
              <a:gd name="connsiteX2773" fmla="*/ 1004852 w 4645034"/>
              <a:gd name="connsiteY2773" fmla="*/ 1983288 h 2236251"/>
              <a:gd name="connsiteX2774" fmla="*/ 1008359 w 4645034"/>
              <a:gd name="connsiteY2774" fmla="*/ 1974526 h 2236251"/>
              <a:gd name="connsiteX2775" fmla="*/ 1010484 w 4645034"/>
              <a:gd name="connsiteY2775" fmla="*/ 1966524 h 2236251"/>
              <a:gd name="connsiteX2776" fmla="*/ 1001682 w 4645034"/>
              <a:gd name="connsiteY2776" fmla="*/ 1957053 h 2236251"/>
              <a:gd name="connsiteX2777" fmla="*/ 998141 w 4645034"/>
              <a:gd name="connsiteY2777" fmla="*/ 1950418 h 2236251"/>
              <a:gd name="connsiteX2778" fmla="*/ 1002019 w 4645034"/>
              <a:gd name="connsiteY2778" fmla="*/ 1931983 h 2236251"/>
              <a:gd name="connsiteX2779" fmla="*/ 1002390 w 4645034"/>
              <a:gd name="connsiteY2779" fmla="*/ 1924285 h 2236251"/>
              <a:gd name="connsiteX2780" fmla="*/ 1002727 w 4645034"/>
              <a:gd name="connsiteY2780" fmla="*/ 1914054 h 2236251"/>
              <a:gd name="connsiteX2781" fmla="*/ 1003773 w 4645034"/>
              <a:gd name="connsiteY2781" fmla="*/ 1890200 h 2236251"/>
              <a:gd name="connsiteX2782" fmla="*/ 1002019 w 4645034"/>
              <a:gd name="connsiteY2782" fmla="*/ 1861129 h 2236251"/>
              <a:gd name="connsiteX2783" fmla="*/ 995106 w 4645034"/>
              <a:gd name="connsiteY2783" fmla="*/ 1844112 h 2236251"/>
              <a:gd name="connsiteX2784" fmla="*/ 991801 w 4645034"/>
              <a:gd name="connsiteY2784" fmla="*/ 1828209 h 2236251"/>
              <a:gd name="connsiteX2785" fmla="*/ 990047 w 4645034"/>
              <a:gd name="connsiteY2785" fmla="*/ 1819144 h 2236251"/>
              <a:gd name="connsiteX2786" fmla="*/ 988361 w 4645034"/>
              <a:gd name="connsiteY2786" fmla="*/ 1786781 h 2236251"/>
              <a:gd name="connsiteX2787" fmla="*/ 988361 w 4645034"/>
              <a:gd name="connsiteY2787" fmla="*/ 1774170 h 2236251"/>
              <a:gd name="connsiteX2788" fmla="*/ 991565 w 4645034"/>
              <a:gd name="connsiteY2788" fmla="*/ 1761914 h 2236251"/>
              <a:gd name="connsiteX2789" fmla="*/ 991565 w 4645034"/>
              <a:gd name="connsiteY2789" fmla="*/ 1749455 h 2236251"/>
              <a:gd name="connsiteX2790" fmla="*/ 990486 w 4645034"/>
              <a:gd name="connsiteY2790" fmla="*/ 1734970 h 2236251"/>
              <a:gd name="connsiteX2791" fmla="*/ 985562 w 4645034"/>
              <a:gd name="connsiteY2791" fmla="*/ 1727272 h 2236251"/>
              <a:gd name="connsiteX2792" fmla="*/ 985899 w 4645034"/>
              <a:gd name="connsiteY2792" fmla="*/ 1713293 h 2236251"/>
              <a:gd name="connsiteX2793" fmla="*/ 988732 w 4645034"/>
              <a:gd name="connsiteY2793" fmla="*/ 1698809 h 2236251"/>
              <a:gd name="connsiteX2794" fmla="*/ 990148 w 4645034"/>
              <a:gd name="connsiteY2794" fmla="*/ 1684932 h 2236251"/>
              <a:gd name="connsiteX2795" fmla="*/ 989069 w 4645034"/>
              <a:gd name="connsiteY2795" fmla="*/ 1672017 h 2236251"/>
              <a:gd name="connsiteX2796" fmla="*/ 984719 w 4645034"/>
              <a:gd name="connsiteY2796" fmla="*/ 1656722 h 2236251"/>
              <a:gd name="connsiteX2797" fmla="*/ 983808 w 4645034"/>
              <a:gd name="connsiteY2797" fmla="*/ 1643199 h 2236251"/>
              <a:gd name="connsiteX2798" fmla="*/ 983437 w 4645034"/>
              <a:gd name="connsiteY2798" fmla="*/ 1639705 h 2236251"/>
              <a:gd name="connsiteX2799" fmla="*/ 974332 w 4645034"/>
              <a:gd name="connsiteY2799" fmla="*/ 1623751 h 2236251"/>
              <a:gd name="connsiteX2800" fmla="*/ 968127 w 4645034"/>
              <a:gd name="connsiteY2800" fmla="*/ 1611191 h 2236251"/>
              <a:gd name="connsiteX2801" fmla="*/ 959898 w 4645034"/>
              <a:gd name="connsiteY2801" fmla="*/ 1604911 h 2236251"/>
              <a:gd name="connsiteX2802" fmla="*/ 949781 w 4645034"/>
              <a:gd name="connsiteY2802" fmla="*/ 1598935 h 2236251"/>
              <a:gd name="connsiteX2803" fmla="*/ 941350 w 4645034"/>
              <a:gd name="connsiteY2803" fmla="*/ 1590223 h 2236251"/>
              <a:gd name="connsiteX2804" fmla="*/ 925669 w 4645034"/>
              <a:gd name="connsiteY2804" fmla="*/ 1584906 h 2236251"/>
              <a:gd name="connsiteX2805" fmla="*/ 918385 w 4645034"/>
              <a:gd name="connsiteY2805" fmla="*/ 1580347 h 2236251"/>
              <a:gd name="connsiteX2806" fmla="*/ 899331 w 4645034"/>
              <a:gd name="connsiteY2806" fmla="*/ 1572244 h 2236251"/>
              <a:gd name="connsiteX2807" fmla="*/ 890394 w 4645034"/>
              <a:gd name="connsiteY2807" fmla="*/ 1567585 h 2236251"/>
              <a:gd name="connsiteX2808" fmla="*/ 886179 w 4645034"/>
              <a:gd name="connsiteY2808" fmla="*/ 1554873 h 2236251"/>
              <a:gd name="connsiteX2809" fmla="*/ 881356 w 4645034"/>
              <a:gd name="connsiteY2809" fmla="*/ 1546972 h 2236251"/>
              <a:gd name="connsiteX2810" fmla="*/ 877107 w 4645034"/>
              <a:gd name="connsiteY2810" fmla="*/ 1534563 h 2236251"/>
              <a:gd name="connsiteX2811" fmla="*/ 872656 w 4645034"/>
              <a:gd name="connsiteY2811" fmla="*/ 1526612 h 2236251"/>
              <a:gd name="connsiteX2812" fmla="*/ 867125 w 4645034"/>
              <a:gd name="connsiteY2812" fmla="*/ 1519724 h 2236251"/>
              <a:gd name="connsiteX2813" fmla="*/ 858964 w 4645034"/>
              <a:gd name="connsiteY2813" fmla="*/ 1511013 h 2236251"/>
              <a:gd name="connsiteX2814" fmla="*/ 855187 w 4645034"/>
              <a:gd name="connsiteY2814" fmla="*/ 1505037 h 2236251"/>
              <a:gd name="connsiteX2815" fmla="*/ 851545 w 4645034"/>
              <a:gd name="connsiteY2815" fmla="*/ 1497237 h 2236251"/>
              <a:gd name="connsiteX2816" fmla="*/ 846284 w 4645034"/>
              <a:gd name="connsiteY2816" fmla="*/ 1494097 h 2236251"/>
              <a:gd name="connsiteX2817" fmla="*/ 844294 w 4645034"/>
              <a:gd name="connsiteY2817" fmla="*/ 1489894 h 2236251"/>
              <a:gd name="connsiteX2818" fmla="*/ 841124 w 4645034"/>
              <a:gd name="connsiteY2818" fmla="*/ 1482347 h 2236251"/>
              <a:gd name="connsiteX2819" fmla="*/ 839101 w 4645034"/>
              <a:gd name="connsiteY2819" fmla="*/ 1476371 h 2236251"/>
              <a:gd name="connsiteX2820" fmla="*/ 833469 w 4645034"/>
              <a:gd name="connsiteY2820" fmla="*/ 1458797 h 2236251"/>
              <a:gd name="connsiteX2821" fmla="*/ 829253 w 4645034"/>
              <a:gd name="connsiteY2821" fmla="*/ 1448516 h 2236251"/>
              <a:gd name="connsiteX2822" fmla="*/ 824701 w 4645034"/>
              <a:gd name="connsiteY2822" fmla="*/ 1440463 h 2236251"/>
              <a:gd name="connsiteX2823" fmla="*/ 820856 w 4645034"/>
              <a:gd name="connsiteY2823" fmla="*/ 1432410 h 2236251"/>
              <a:gd name="connsiteX2824" fmla="*/ 818057 w 4645034"/>
              <a:gd name="connsiteY2824" fmla="*/ 1428612 h 2236251"/>
              <a:gd name="connsiteX2825" fmla="*/ 811582 w 4645034"/>
              <a:gd name="connsiteY2825" fmla="*/ 1425472 h 2236251"/>
              <a:gd name="connsiteX2826" fmla="*/ 808008 w 4645034"/>
              <a:gd name="connsiteY2826" fmla="*/ 1417976 h 2236251"/>
              <a:gd name="connsiteX2827" fmla="*/ 801769 w 4645034"/>
              <a:gd name="connsiteY2827" fmla="*/ 1416609 h 2236251"/>
              <a:gd name="connsiteX2828" fmla="*/ 797654 w 4645034"/>
              <a:gd name="connsiteY2828" fmla="*/ 1411595 h 2236251"/>
              <a:gd name="connsiteX2829" fmla="*/ 792967 w 4645034"/>
              <a:gd name="connsiteY2829" fmla="*/ 1405872 h 2236251"/>
              <a:gd name="connsiteX2830" fmla="*/ 791213 w 4645034"/>
              <a:gd name="connsiteY2830" fmla="*/ 1397870 h 2236251"/>
              <a:gd name="connsiteX2831" fmla="*/ 789831 w 4645034"/>
              <a:gd name="connsiteY2831" fmla="*/ 1392299 h 2236251"/>
              <a:gd name="connsiteX2832" fmla="*/ 788549 w 4645034"/>
              <a:gd name="connsiteY2832" fmla="*/ 1387183 h 2236251"/>
              <a:gd name="connsiteX2833" fmla="*/ 792427 w 4645034"/>
              <a:gd name="connsiteY2833" fmla="*/ 1381562 h 2236251"/>
              <a:gd name="connsiteX2834" fmla="*/ 797587 w 4645034"/>
              <a:gd name="connsiteY2834" fmla="*/ 1374319 h 2236251"/>
              <a:gd name="connsiteX2835" fmla="*/ 799678 w 4645034"/>
              <a:gd name="connsiteY2835" fmla="*/ 1368039 h 2236251"/>
              <a:gd name="connsiteX2836" fmla="*/ 802477 w 4645034"/>
              <a:gd name="connsiteY2836" fmla="*/ 1364443 h 2236251"/>
              <a:gd name="connsiteX2837" fmla="*/ 808851 w 4645034"/>
              <a:gd name="connsiteY2837" fmla="*/ 1358366 h 2236251"/>
              <a:gd name="connsiteX2838" fmla="*/ 810571 w 4645034"/>
              <a:gd name="connsiteY2838" fmla="*/ 1352440 h 2236251"/>
              <a:gd name="connsiteX2839" fmla="*/ 806827 w 4645034"/>
              <a:gd name="connsiteY2839" fmla="*/ 1350364 h 2236251"/>
              <a:gd name="connsiteX2840" fmla="*/ 800352 w 4645034"/>
              <a:gd name="connsiteY2840" fmla="*/ 1349047 h 2236251"/>
              <a:gd name="connsiteX2841" fmla="*/ 796407 w 4645034"/>
              <a:gd name="connsiteY2841" fmla="*/ 1347072 h 2236251"/>
              <a:gd name="connsiteX2842" fmla="*/ 794383 w 4645034"/>
              <a:gd name="connsiteY2842" fmla="*/ 1341146 h 2236251"/>
              <a:gd name="connsiteX2843" fmla="*/ 793001 w 4645034"/>
              <a:gd name="connsiteY2843" fmla="*/ 1335879 h 2236251"/>
              <a:gd name="connsiteX2844" fmla="*/ 796508 w 4645034"/>
              <a:gd name="connsiteY2844" fmla="*/ 1328079 h 2236251"/>
              <a:gd name="connsiteX2845" fmla="*/ 800791 w 4645034"/>
              <a:gd name="connsiteY2845" fmla="*/ 1320179 h 2236251"/>
              <a:gd name="connsiteX2846" fmla="*/ 804197 w 4645034"/>
              <a:gd name="connsiteY2846" fmla="*/ 1313189 h 2236251"/>
              <a:gd name="connsiteX2847" fmla="*/ 812898 w 4645034"/>
              <a:gd name="connsiteY2847" fmla="*/ 1300022 h 2236251"/>
              <a:gd name="connsiteX2848" fmla="*/ 816776 w 4645034"/>
              <a:gd name="connsiteY2848" fmla="*/ 1292121 h 2236251"/>
              <a:gd name="connsiteX2849" fmla="*/ 818158 w 4645034"/>
              <a:gd name="connsiteY2849" fmla="*/ 1288727 h 2236251"/>
              <a:gd name="connsiteX2850" fmla="*/ 825814 w 4645034"/>
              <a:gd name="connsiteY2850" fmla="*/ 1284119 h 2236251"/>
              <a:gd name="connsiteX2851" fmla="*/ 831547 w 4645034"/>
              <a:gd name="connsiteY2851" fmla="*/ 1279662 h 2236251"/>
              <a:gd name="connsiteX2852" fmla="*/ 833671 w 4645034"/>
              <a:gd name="connsiteY2852" fmla="*/ 1274901 h 2236251"/>
              <a:gd name="connsiteX2853" fmla="*/ 834379 w 4645034"/>
              <a:gd name="connsiteY2853" fmla="*/ 1270343 h 2236251"/>
              <a:gd name="connsiteX2854" fmla="*/ 839910 w 4645034"/>
              <a:gd name="connsiteY2854" fmla="*/ 1265582 h 2236251"/>
              <a:gd name="connsiteX2855" fmla="*/ 846115 w 4645034"/>
              <a:gd name="connsiteY2855" fmla="*/ 1259049 h 2236251"/>
              <a:gd name="connsiteX2856" fmla="*/ 846823 w 4645034"/>
              <a:gd name="connsiteY2856" fmla="*/ 1250642 h 2236251"/>
              <a:gd name="connsiteX2857" fmla="*/ 852489 w 4645034"/>
              <a:gd name="connsiteY2857" fmla="*/ 1237676 h 2236251"/>
              <a:gd name="connsiteX2858" fmla="*/ 852826 w 4645034"/>
              <a:gd name="connsiteY2858" fmla="*/ 1225420 h 2236251"/>
              <a:gd name="connsiteX2859" fmla="*/ 849757 w 4645034"/>
              <a:gd name="connsiteY2859" fmla="*/ 1217013 h 2236251"/>
              <a:gd name="connsiteX2860" fmla="*/ 848375 w 4645034"/>
              <a:gd name="connsiteY2860" fmla="*/ 1208960 h 2236251"/>
              <a:gd name="connsiteX2861" fmla="*/ 848375 w 4645034"/>
              <a:gd name="connsiteY2861" fmla="*/ 1200603 h 2236251"/>
              <a:gd name="connsiteX2862" fmla="*/ 847666 w 4645034"/>
              <a:gd name="connsiteY2862" fmla="*/ 1195032 h 2236251"/>
              <a:gd name="connsiteX2863" fmla="*/ 843788 w 4645034"/>
              <a:gd name="connsiteY2863" fmla="*/ 1187334 h 2236251"/>
              <a:gd name="connsiteX2864" fmla="*/ 838898 w 4645034"/>
              <a:gd name="connsiteY2864" fmla="*/ 1181763 h 2236251"/>
              <a:gd name="connsiteX2865" fmla="*/ 842068 w 4645034"/>
              <a:gd name="connsiteY2865" fmla="*/ 1176546 h 2236251"/>
              <a:gd name="connsiteX2866" fmla="*/ 844395 w 4645034"/>
              <a:gd name="connsiteY2866" fmla="*/ 1169810 h 2236251"/>
              <a:gd name="connsiteX2867" fmla="*/ 837752 w 4645034"/>
              <a:gd name="connsiteY2867" fmla="*/ 1164189 h 2236251"/>
              <a:gd name="connsiteX2868" fmla="*/ 831715 w 4645034"/>
              <a:gd name="connsiteY2868" fmla="*/ 1159934 h 2236251"/>
              <a:gd name="connsiteX2869" fmla="*/ 825072 w 4645034"/>
              <a:gd name="connsiteY2869" fmla="*/ 1157959 h 2236251"/>
              <a:gd name="connsiteX2870" fmla="*/ 821193 w 4645034"/>
              <a:gd name="connsiteY2870" fmla="*/ 1159327 h 2236251"/>
              <a:gd name="connsiteX2871" fmla="*/ 820909 w 4645034"/>
              <a:gd name="connsiteY2871" fmla="*/ 1158951 h 2236251"/>
              <a:gd name="connsiteX2872" fmla="*/ 821361 w 4645034"/>
              <a:gd name="connsiteY2872" fmla="*/ 1159601 h 2236251"/>
              <a:gd name="connsiteX2873" fmla="*/ 816099 w 4645034"/>
              <a:gd name="connsiteY2873" fmla="*/ 1162720 h 2236251"/>
              <a:gd name="connsiteX2874" fmla="*/ 811147 w 4645034"/>
              <a:gd name="connsiteY2874" fmla="*/ 1166605 h 2236251"/>
              <a:gd name="connsiteX2875" fmla="*/ 804461 w 4645034"/>
              <a:gd name="connsiteY2875" fmla="*/ 1171498 h 2236251"/>
              <a:gd name="connsiteX2876" fmla="*/ 806814 w 4645034"/>
              <a:gd name="connsiteY2876" fmla="*/ 1177398 h 2236251"/>
              <a:gd name="connsiteX2877" fmla="*/ 804090 w 4645034"/>
              <a:gd name="connsiteY2877" fmla="*/ 1180804 h 2236251"/>
              <a:gd name="connsiteX2878" fmla="*/ 796352 w 4645034"/>
              <a:gd name="connsiteY2878" fmla="*/ 1179413 h 2236251"/>
              <a:gd name="connsiteX2879" fmla="*/ 787994 w 4645034"/>
              <a:gd name="connsiteY2879" fmla="*/ 1176487 h 2236251"/>
              <a:gd name="connsiteX2880" fmla="*/ 784156 w 4645034"/>
              <a:gd name="connsiteY2880" fmla="*/ 1174136 h 2236251"/>
              <a:gd name="connsiteX2881" fmla="*/ 776851 w 4645034"/>
              <a:gd name="connsiteY2881" fmla="*/ 1170778 h 2236251"/>
              <a:gd name="connsiteX2882" fmla="*/ 769794 w 4645034"/>
              <a:gd name="connsiteY2882" fmla="*/ 1166893 h 2236251"/>
              <a:gd name="connsiteX2883" fmla="*/ 761127 w 4645034"/>
              <a:gd name="connsiteY2883" fmla="*/ 1166221 h 2236251"/>
              <a:gd name="connsiteX2884" fmla="*/ 753946 w 4645034"/>
              <a:gd name="connsiteY2884" fmla="*/ 1160513 h 2236251"/>
              <a:gd name="connsiteX2885" fmla="*/ 748684 w 4645034"/>
              <a:gd name="connsiteY2885" fmla="*/ 1156052 h 2236251"/>
              <a:gd name="connsiteX2886" fmla="*/ 744413 w 4645034"/>
              <a:gd name="connsiteY2886" fmla="*/ 1149768 h 2236251"/>
              <a:gd name="connsiteX2887" fmla="*/ 736799 w 4645034"/>
              <a:gd name="connsiteY2887" fmla="*/ 1144731 h 2236251"/>
              <a:gd name="connsiteX2888" fmla="*/ 728751 w 4645034"/>
              <a:gd name="connsiteY2888" fmla="*/ 1143340 h 2236251"/>
              <a:gd name="connsiteX2889" fmla="*/ 723179 w 4645034"/>
              <a:gd name="connsiteY2889" fmla="*/ 1136480 h 2236251"/>
              <a:gd name="connsiteX2890" fmla="*/ 722065 w 4645034"/>
              <a:gd name="connsiteY2890" fmla="*/ 1128325 h 2236251"/>
              <a:gd name="connsiteX2891" fmla="*/ 721384 w 4645034"/>
              <a:gd name="connsiteY2891" fmla="*/ 1122377 h 2236251"/>
              <a:gd name="connsiteX2892" fmla="*/ 717422 w 4645034"/>
              <a:gd name="connsiteY2892" fmla="*/ 1115709 h 2236251"/>
              <a:gd name="connsiteX2893" fmla="*/ 711913 w 4645034"/>
              <a:gd name="connsiteY2893" fmla="*/ 1109521 h 2236251"/>
              <a:gd name="connsiteX2894" fmla="*/ 707332 w 4645034"/>
              <a:gd name="connsiteY2894" fmla="*/ 1103621 h 2236251"/>
              <a:gd name="connsiteX2895" fmla="*/ 705227 w 4645034"/>
              <a:gd name="connsiteY2895" fmla="*/ 1097097 h 2236251"/>
              <a:gd name="connsiteX2896" fmla="*/ 703493 w 4645034"/>
              <a:gd name="connsiteY2896" fmla="*/ 1089997 h 2236251"/>
              <a:gd name="connsiteX2897" fmla="*/ 701698 w 4645034"/>
              <a:gd name="connsiteY2897" fmla="*/ 1082322 h 2236251"/>
              <a:gd name="connsiteX2898" fmla="*/ 695879 w 4645034"/>
              <a:gd name="connsiteY2898" fmla="*/ 1081602 h 2236251"/>
              <a:gd name="connsiteX2899" fmla="*/ 690617 w 4645034"/>
              <a:gd name="connsiteY2899" fmla="*/ 1085440 h 2236251"/>
              <a:gd name="connsiteX2900" fmla="*/ 681084 w 4645034"/>
              <a:gd name="connsiteY2900" fmla="*/ 1085200 h 2236251"/>
              <a:gd name="connsiteX2901" fmla="*/ 673345 w 4645034"/>
              <a:gd name="connsiteY2901" fmla="*/ 1083809 h 2236251"/>
              <a:gd name="connsiteX2902" fmla="*/ 665793 w 4645034"/>
              <a:gd name="connsiteY2902" fmla="*/ 1079732 h 2236251"/>
              <a:gd name="connsiteX2903" fmla="*/ 657498 w 4645034"/>
              <a:gd name="connsiteY2903" fmla="*/ 1076230 h 2236251"/>
              <a:gd name="connsiteX2904" fmla="*/ 651493 w 4645034"/>
              <a:gd name="connsiteY2904" fmla="*/ 1072632 h 2236251"/>
              <a:gd name="connsiteX2905" fmla="*/ 643755 w 4645034"/>
              <a:gd name="connsiteY2905" fmla="*/ 1069466 h 2236251"/>
              <a:gd name="connsiteX2906" fmla="*/ 636388 w 4645034"/>
              <a:gd name="connsiteY2906" fmla="*/ 1065389 h 2236251"/>
              <a:gd name="connsiteX2907" fmla="*/ 630383 w 4645034"/>
              <a:gd name="connsiteY2907" fmla="*/ 1059201 h 2236251"/>
              <a:gd name="connsiteX2908" fmla="*/ 625431 w 4645034"/>
              <a:gd name="connsiteY2908" fmla="*/ 1051142 h 2236251"/>
              <a:gd name="connsiteX2909" fmla="*/ 619116 w 4645034"/>
              <a:gd name="connsiteY2909" fmla="*/ 1046441 h 2236251"/>
              <a:gd name="connsiteX2910" fmla="*/ 608530 w 4645034"/>
              <a:gd name="connsiteY2910" fmla="*/ 1040252 h 2236251"/>
              <a:gd name="connsiteX2911" fmla="*/ 600111 w 4645034"/>
              <a:gd name="connsiteY2911" fmla="*/ 1035312 h 2236251"/>
              <a:gd name="connsiteX2912" fmla="*/ 591259 w 4645034"/>
              <a:gd name="connsiteY2912" fmla="*/ 1035312 h 2236251"/>
              <a:gd name="connsiteX2913" fmla="*/ 584573 w 4645034"/>
              <a:gd name="connsiteY2913" fmla="*/ 1037758 h 2236251"/>
              <a:gd name="connsiteX2914" fmla="*/ 574730 w 4645034"/>
              <a:gd name="connsiteY2914" fmla="*/ 1041596 h 2236251"/>
              <a:gd name="connsiteX2915" fmla="*/ 570273 w 4645034"/>
              <a:gd name="connsiteY2915" fmla="*/ 1042891 h 2236251"/>
              <a:gd name="connsiteX2916" fmla="*/ 565939 w 4645034"/>
              <a:gd name="connsiteY2916" fmla="*/ 1045001 h 2236251"/>
              <a:gd name="connsiteX2917" fmla="*/ 560058 w 4645034"/>
              <a:gd name="connsiteY2917" fmla="*/ 1042315 h 2236251"/>
              <a:gd name="connsiteX2918" fmla="*/ 553620 w 4645034"/>
              <a:gd name="connsiteY2918" fmla="*/ 1039773 h 2236251"/>
              <a:gd name="connsiteX2919" fmla="*/ 547368 w 4645034"/>
              <a:gd name="connsiteY2919" fmla="*/ 1036703 h 2236251"/>
              <a:gd name="connsiteX2920" fmla="*/ 538949 w 4645034"/>
              <a:gd name="connsiteY2920" fmla="*/ 1032865 h 2236251"/>
              <a:gd name="connsiteX2921" fmla="*/ 526629 w 4645034"/>
              <a:gd name="connsiteY2921" fmla="*/ 1027301 h 2236251"/>
              <a:gd name="connsiteX2922" fmla="*/ 518272 w 4645034"/>
              <a:gd name="connsiteY2922" fmla="*/ 1023223 h 2236251"/>
              <a:gd name="connsiteX2923" fmla="*/ 510162 w 4645034"/>
              <a:gd name="connsiteY2923" fmla="*/ 1018666 h 2236251"/>
              <a:gd name="connsiteX2924" fmla="*/ 500815 w 4645034"/>
              <a:gd name="connsiteY2924" fmla="*/ 1013437 h 2236251"/>
              <a:gd name="connsiteX2925" fmla="*/ 490600 w 4645034"/>
              <a:gd name="connsiteY2925" fmla="*/ 1008544 h 2236251"/>
              <a:gd name="connsiteX2926" fmla="*/ 482862 w 4645034"/>
              <a:gd name="connsiteY2926" fmla="*/ 1002980 h 2236251"/>
              <a:gd name="connsiteX2927" fmla="*/ 469924 w 4645034"/>
              <a:gd name="connsiteY2927" fmla="*/ 999478 h 2236251"/>
              <a:gd name="connsiteX2928" fmla="*/ 464290 w 4645034"/>
              <a:gd name="connsiteY2928" fmla="*/ 996408 h 2236251"/>
              <a:gd name="connsiteX2929" fmla="*/ 459152 w 4645034"/>
              <a:gd name="connsiteY2929" fmla="*/ 989452 h 2236251"/>
              <a:gd name="connsiteX2930" fmla="*/ 451414 w 4645034"/>
              <a:gd name="connsiteY2930" fmla="*/ 981393 h 2236251"/>
              <a:gd name="connsiteX2931" fmla="*/ 445966 w 4645034"/>
              <a:gd name="connsiteY2931" fmla="*/ 977556 h 2236251"/>
              <a:gd name="connsiteX2932" fmla="*/ 442128 w 4645034"/>
              <a:gd name="connsiteY2932" fmla="*/ 974102 h 2236251"/>
              <a:gd name="connsiteX2933" fmla="*/ 441076 w 4645034"/>
              <a:gd name="connsiteY2933" fmla="*/ 968442 h 2236251"/>
              <a:gd name="connsiteX2934" fmla="*/ 444109 w 4645034"/>
              <a:gd name="connsiteY2934" fmla="*/ 961534 h 2236251"/>
              <a:gd name="connsiteX2935" fmla="*/ 447205 w 4645034"/>
              <a:gd name="connsiteY2935" fmla="*/ 953907 h 2236251"/>
              <a:gd name="connsiteX2936" fmla="*/ 447576 w 4645034"/>
              <a:gd name="connsiteY2936" fmla="*/ 944217 h 2236251"/>
              <a:gd name="connsiteX2937" fmla="*/ 445285 w 4645034"/>
              <a:gd name="connsiteY2937" fmla="*/ 933615 h 2236251"/>
              <a:gd name="connsiteX2938" fmla="*/ 442066 w 4645034"/>
              <a:gd name="connsiteY2938" fmla="*/ 922534 h 2236251"/>
              <a:gd name="connsiteX2939" fmla="*/ 437609 w 4645034"/>
              <a:gd name="connsiteY2939" fmla="*/ 915915 h 2236251"/>
              <a:gd name="connsiteX2940" fmla="*/ 433400 w 4645034"/>
              <a:gd name="connsiteY2940" fmla="*/ 908911 h 2236251"/>
              <a:gd name="connsiteX2941" fmla="*/ 429995 w 4645034"/>
              <a:gd name="connsiteY2941" fmla="*/ 900420 h 2236251"/>
              <a:gd name="connsiteX2942" fmla="*/ 422938 w 4645034"/>
              <a:gd name="connsiteY2942" fmla="*/ 895863 h 2236251"/>
              <a:gd name="connsiteX2943" fmla="*/ 418357 w 4645034"/>
              <a:gd name="connsiteY2943" fmla="*/ 887708 h 2236251"/>
              <a:gd name="connsiteX2944" fmla="*/ 410185 w 4645034"/>
              <a:gd name="connsiteY2944" fmla="*/ 879218 h 2236251"/>
              <a:gd name="connsiteX2945" fmla="*/ 402756 w 4645034"/>
              <a:gd name="connsiteY2945" fmla="*/ 874996 h 2236251"/>
              <a:gd name="connsiteX2946" fmla="*/ 404490 w 4645034"/>
              <a:gd name="connsiteY2946" fmla="*/ 869096 h 2236251"/>
              <a:gd name="connsiteX2947" fmla="*/ 407214 w 4645034"/>
              <a:gd name="connsiteY2947" fmla="*/ 866266 h 2236251"/>
              <a:gd name="connsiteX2948" fmla="*/ 406099 w 4645034"/>
              <a:gd name="connsiteY2948" fmla="*/ 857583 h 2236251"/>
              <a:gd name="connsiteX2949" fmla="*/ 398423 w 4645034"/>
              <a:gd name="connsiteY2949" fmla="*/ 850963 h 2236251"/>
              <a:gd name="connsiteX2950" fmla="*/ 393966 w 4645034"/>
              <a:gd name="connsiteY2950" fmla="*/ 844775 h 2236251"/>
              <a:gd name="connsiteX2951" fmla="*/ 389013 w 4645034"/>
              <a:gd name="connsiteY2951" fmla="*/ 836860 h 2236251"/>
              <a:gd name="connsiteX2952" fmla="*/ 384680 w 4645034"/>
              <a:gd name="connsiteY2952" fmla="*/ 828130 h 2236251"/>
              <a:gd name="connsiteX2953" fmla="*/ 379047 w 4645034"/>
              <a:gd name="connsiteY2953" fmla="*/ 818344 h 2236251"/>
              <a:gd name="connsiteX2954" fmla="*/ 376570 w 4645034"/>
              <a:gd name="connsiteY2954" fmla="*/ 808654 h 2236251"/>
              <a:gd name="connsiteX2955" fmla="*/ 372732 w 4645034"/>
              <a:gd name="connsiteY2955" fmla="*/ 800355 h 2236251"/>
              <a:gd name="connsiteX2956" fmla="*/ 373970 w 4645034"/>
              <a:gd name="connsiteY2956" fmla="*/ 790617 h 2236251"/>
              <a:gd name="connsiteX2957" fmla="*/ 371556 w 4645034"/>
              <a:gd name="connsiteY2957" fmla="*/ 782558 h 2236251"/>
              <a:gd name="connsiteX2958" fmla="*/ 361342 w 4645034"/>
              <a:gd name="connsiteY2958" fmla="*/ 778049 h 2236251"/>
              <a:gd name="connsiteX2959" fmla="*/ 355276 w 4645034"/>
              <a:gd name="connsiteY2959" fmla="*/ 776802 h 2236251"/>
              <a:gd name="connsiteX2960" fmla="*/ 350200 w 4645034"/>
              <a:gd name="connsiteY2960" fmla="*/ 778529 h 2236251"/>
              <a:gd name="connsiteX2961" fmla="*/ 345618 w 4645034"/>
              <a:gd name="connsiteY2961" fmla="*/ 783326 h 2236251"/>
              <a:gd name="connsiteX2962" fmla="*/ 342833 w 4645034"/>
              <a:gd name="connsiteY2962" fmla="*/ 791721 h 2236251"/>
              <a:gd name="connsiteX2963" fmla="*/ 343514 w 4645034"/>
              <a:gd name="connsiteY2963" fmla="*/ 799636 h 2236251"/>
              <a:gd name="connsiteX2964" fmla="*/ 349520 w 4645034"/>
              <a:gd name="connsiteY2964" fmla="*/ 811868 h 2236251"/>
              <a:gd name="connsiteX2965" fmla="*/ 354099 w 4645034"/>
              <a:gd name="connsiteY2965" fmla="*/ 828418 h 2236251"/>
              <a:gd name="connsiteX2966" fmla="*/ 360661 w 4645034"/>
              <a:gd name="connsiteY2966" fmla="*/ 841849 h 2236251"/>
              <a:gd name="connsiteX2967" fmla="*/ 366294 w 4645034"/>
              <a:gd name="connsiteY2967" fmla="*/ 853746 h 2236251"/>
              <a:gd name="connsiteX2968" fmla="*/ 366665 w 4645034"/>
              <a:gd name="connsiteY2968" fmla="*/ 858303 h 2236251"/>
              <a:gd name="connsiteX2969" fmla="*/ 366975 w 4645034"/>
              <a:gd name="connsiteY2969" fmla="*/ 866698 h 2236251"/>
              <a:gd name="connsiteX2970" fmla="*/ 367965 w 4645034"/>
              <a:gd name="connsiteY2970" fmla="*/ 872502 h 2236251"/>
              <a:gd name="connsiteX2971" fmla="*/ 371804 w 4645034"/>
              <a:gd name="connsiteY2971" fmla="*/ 876675 h 2236251"/>
              <a:gd name="connsiteX2972" fmla="*/ 373475 w 4645034"/>
              <a:gd name="connsiteY2972" fmla="*/ 882863 h 2236251"/>
              <a:gd name="connsiteX2973" fmla="*/ 373475 w 4645034"/>
              <a:gd name="connsiteY2973" fmla="*/ 889867 h 2236251"/>
              <a:gd name="connsiteX2974" fmla="*/ 374466 w 4645034"/>
              <a:gd name="connsiteY2974" fmla="*/ 895144 h 2236251"/>
              <a:gd name="connsiteX2975" fmla="*/ 376570 w 4645034"/>
              <a:gd name="connsiteY2975" fmla="*/ 899989 h 2236251"/>
              <a:gd name="connsiteX2976" fmla="*/ 381770 w 4645034"/>
              <a:gd name="connsiteY2976" fmla="*/ 908143 h 2236251"/>
              <a:gd name="connsiteX2977" fmla="*/ 385237 w 4645034"/>
              <a:gd name="connsiteY2977" fmla="*/ 914332 h 2236251"/>
              <a:gd name="connsiteX2978" fmla="*/ 386351 w 4645034"/>
              <a:gd name="connsiteY2978" fmla="*/ 918937 h 2236251"/>
              <a:gd name="connsiteX2979" fmla="*/ 381647 w 4645034"/>
              <a:gd name="connsiteY2979" fmla="*/ 916730 h 2236251"/>
              <a:gd name="connsiteX2980" fmla="*/ 376013 w 4645034"/>
              <a:gd name="connsiteY2980" fmla="*/ 910878 h 2236251"/>
              <a:gd name="connsiteX2981" fmla="*/ 370380 w 4645034"/>
              <a:gd name="connsiteY2981" fmla="*/ 904594 h 2236251"/>
              <a:gd name="connsiteX2982" fmla="*/ 363756 w 4645034"/>
              <a:gd name="connsiteY2982" fmla="*/ 897302 h 2236251"/>
              <a:gd name="connsiteX2983" fmla="*/ 358123 w 4645034"/>
              <a:gd name="connsiteY2983" fmla="*/ 891450 h 2236251"/>
              <a:gd name="connsiteX2984" fmla="*/ 358123 w 4645034"/>
              <a:gd name="connsiteY2984" fmla="*/ 887181 h 2236251"/>
              <a:gd name="connsiteX2985" fmla="*/ 359423 w 4645034"/>
              <a:gd name="connsiteY2985" fmla="*/ 883823 h 2236251"/>
              <a:gd name="connsiteX2986" fmla="*/ 362084 w 4645034"/>
              <a:gd name="connsiteY2986" fmla="*/ 877635 h 2236251"/>
              <a:gd name="connsiteX2987" fmla="*/ 361032 w 4645034"/>
              <a:gd name="connsiteY2987" fmla="*/ 870775 h 2236251"/>
              <a:gd name="connsiteX2988" fmla="*/ 353171 w 4645034"/>
              <a:gd name="connsiteY2988" fmla="*/ 862140 h 2236251"/>
              <a:gd name="connsiteX2989" fmla="*/ 346485 w 4645034"/>
              <a:gd name="connsiteY2989" fmla="*/ 858111 h 2236251"/>
              <a:gd name="connsiteX2990" fmla="*/ 343761 w 4645034"/>
              <a:gd name="connsiteY2990" fmla="*/ 854129 h 2236251"/>
              <a:gd name="connsiteX2991" fmla="*/ 342833 w 4645034"/>
              <a:gd name="connsiteY2991" fmla="*/ 850052 h 2236251"/>
              <a:gd name="connsiteX2992" fmla="*/ 337015 w 4645034"/>
              <a:gd name="connsiteY2992" fmla="*/ 845975 h 2236251"/>
              <a:gd name="connsiteX2993" fmla="*/ 337694 w 4645034"/>
              <a:gd name="connsiteY2993" fmla="*/ 839690 h 2236251"/>
              <a:gd name="connsiteX2994" fmla="*/ 342584 w 4645034"/>
              <a:gd name="connsiteY2994" fmla="*/ 834462 h 2236251"/>
              <a:gd name="connsiteX2995" fmla="*/ 343514 w 4645034"/>
              <a:gd name="connsiteY2995" fmla="*/ 827602 h 2236251"/>
              <a:gd name="connsiteX2996" fmla="*/ 338933 w 4645034"/>
              <a:gd name="connsiteY2996" fmla="*/ 817097 h 2236251"/>
              <a:gd name="connsiteX2997" fmla="*/ 331876 w 4645034"/>
              <a:gd name="connsiteY2997" fmla="*/ 803329 h 2236251"/>
              <a:gd name="connsiteX2998" fmla="*/ 324570 w 4645034"/>
              <a:gd name="connsiteY2998" fmla="*/ 794935 h 2236251"/>
              <a:gd name="connsiteX2999" fmla="*/ 323642 w 4645034"/>
              <a:gd name="connsiteY2999" fmla="*/ 788746 h 2236251"/>
              <a:gd name="connsiteX3000" fmla="*/ 325066 w 4645034"/>
              <a:gd name="connsiteY3000" fmla="*/ 780352 h 2236251"/>
              <a:gd name="connsiteX3001" fmla="*/ 327542 w 4645034"/>
              <a:gd name="connsiteY3001" fmla="*/ 770710 h 2236251"/>
              <a:gd name="connsiteX3002" fmla="*/ 325436 w 4645034"/>
              <a:gd name="connsiteY3002" fmla="*/ 757902 h 2236251"/>
              <a:gd name="connsiteX3003" fmla="*/ 320794 w 4645034"/>
              <a:gd name="connsiteY3003" fmla="*/ 746725 h 2236251"/>
              <a:gd name="connsiteX3004" fmla="*/ 314108 w 4645034"/>
              <a:gd name="connsiteY3004" fmla="*/ 737802 h 2236251"/>
              <a:gd name="connsiteX3005" fmla="*/ 308475 w 4645034"/>
              <a:gd name="connsiteY3005" fmla="*/ 735020 h 2236251"/>
              <a:gd name="connsiteX3006" fmla="*/ 302655 w 4645034"/>
              <a:gd name="connsiteY3006" fmla="*/ 731902 h 2236251"/>
              <a:gd name="connsiteX3007" fmla="*/ 297704 w 4645034"/>
              <a:gd name="connsiteY3007" fmla="*/ 729792 h 2236251"/>
              <a:gd name="connsiteX3008" fmla="*/ 294485 w 4645034"/>
              <a:gd name="connsiteY3008" fmla="*/ 721781 h 2236251"/>
              <a:gd name="connsiteX3009" fmla="*/ 291450 w 4645034"/>
              <a:gd name="connsiteY3009" fmla="*/ 707438 h 2236251"/>
              <a:gd name="connsiteX3010" fmla="*/ 288356 w 4645034"/>
              <a:gd name="connsiteY3010" fmla="*/ 695781 h 2236251"/>
              <a:gd name="connsiteX3011" fmla="*/ 287118 w 4645034"/>
              <a:gd name="connsiteY3011" fmla="*/ 687194 h 2236251"/>
              <a:gd name="connsiteX3012" fmla="*/ 283217 w 4645034"/>
              <a:gd name="connsiteY3012" fmla="*/ 683453 h 2236251"/>
              <a:gd name="connsiteX3013" fmla="*/ 284890 w 4645034"/>
              <a:gd name="connsiteY3013" fmla="*/ 680335 h 2236251"/>
              <a:gd name="connsiteX3014" fmla="*/ 289222 w 4645034"/>
              <a:gd name="connsiteY3014" fmla="*/ 678272 h 2236251"/>
              <a:gd name="connsiteX3015" fmla="*/ 290150 w 4645034"/>
              <a:gd name="connsiteY3015" fmla="*/ 674722 h 2236251"/>
              <a:gd name="connsiteX3016" fmla="*/ 285694 w 4645034"/>
              <a:gd name="connsiteY3016" fmla="*/ 671124 h 2236251"/>
              <a:gd name="connsiteX3017" fmla="*/ 282536 w 4645034"/>
              <a:gd name="connsiteY3017" fmla="*/ 665896 h 2236251"/>
              <a:gd name="connsiteX3018" fmla="*/ 280619 w 4645034"/>
              <a:gd name="connsiteY3018" fmla="*/ 659372 h 2236251"/>
              <a:gd name="connsiteX3019" fmla="*/ 280619 w 4645034"/>
              <a:gd name="connsiteY3019" fmla="*/ 652944 h 2236251"/>
              <a:gd name="connsiteX3020" fmla="*/ 283402 w 4645034"/>
              <a:gd name="connsiteY3020" fmla="*/ 646708 h 2236251"/>
              <a:gd name="connsiteX3021" fmla="*/ 287613 w 4645034"/>
              <a:gd name="connsiteY3021" fmla="*/ 643542 h 2236251"/>
              <a:gd name="connsiteX3022" fmla="*/ 288912 w 4645034"/>
              <a:gd name="connsiteY3022" fmla="*/ 638649 h 2236251"/>
              <a:gd name="connsiteX3023" fmla="*/ 285198 w 4645034"/>
              <a:gd name="connsiteY3023" fmla="*/ 634955 h 2236251"/>
              <a:gd name="connsiteX3024" fmla="*/ 284024 w 4645034"/>
              <a:gd name="connsiteY3024" fmla="*/ 630302 h 2236251"/>
              <a:gd name="connsiteX3025" fmla="*/ 285632 w 4645034"/>
              <a:gd name="connsiteY3025" fmla="*/ 625889 h 2236251"/>
              <a:gd name="connsiteX3026" fmla="*/ 292689 w 4645034"/>
              <a:gd name="connsiteY3026" fmla="*/ 621811 h 2236251"/>
              <a:gd name="connsiteX3027" fmla="*/ 302531 w 4645034"/>
              <a:gd name="connsiteY3027" fmla="*/ 610203 h 2236251"/>
              <a:gd name="connsiteX3028" fmla="*/ 305689 w 4645034"/>
              <a:gd name="connsiteY3028" fmla="*/ 602479 h 2236251"/>
              <a:gd name="connsiteX3029" fmla="*/ 309403 w 4645034"/>
              <a:gd name="connsiteY3029" fmla="*/ 590823 h 2236251"/>
              <a:gd name="connsiteX3030" fmla="*/ 313674 w 4645034"/>
              <a:gd name="connsiteY3030" fmla="*/ 582188 h 2236251"/>
              <a:gd name="connsiteX3031" fmla="*/ 317513 w 4645034"/>
              <a:gd name="connsiteY3031" fmla="*/ 575568 h 2236251"/>
              <a:gd name="connsiteX3032" fmla="*/ 322341 w 4645034"/>
              <a:gd name="connsiteY3032" fmla="*/ 571395 h 2236251"/>
              <a:gd name="connsiteX3033" fmla="*/ 327233 w 4645034"/>
              <a:gd name="connsiteY3033" fmla="*/ 566262 h 2236251"/>
              <a:gd name="connsiteX3034" fmla="*/ 331690 w 4645034"/>
              <a:gd name="connsiteY3034" fmla="*/ 561225 h 2236251"/>
              <a:gd name="connsiteX3035" fmla="*/ 336580 w 4645034"/>
              <a:gd name="connsiteY3035" fmla="*/ 557436 h 2236251"/>
              <a:gd name="connsiteX3036" fmla="*/ 339058 w 4645034"/>
              <a:gd name="connsiteY3036" fmla="*/ 552207 h 2236251"/>
              <a:gd name="connsiteX3037" fmla="*/ 343638 w 4645034"/>
              <a:gd name="connsiteY3037" fmla="*/ 548034 h 2236251"/>
              <a:gd name="connsiteX3038" fmla="*/ 349147 w 4645034"/>
              <a:gd name="connsiteY3038" fmla="*/ 539255 h 2236251"/>
              <a:gd name="connsiteX3039" fmla="*/ 357381 w 4645034"/>
              <a:gd name="connsiteY3039" fmla="*/ 523185 h 2236251"/>
              <a:gd name="connsiteX3040" fmla="*/ 361961 w 4645034"/>
              <a:gd name="connsiteY3040" fmla="*/ 510473 h 2236251"/>
              <a:gd name="connsiteX3041" fmla="*/ 363323 w 4645034"/>
              <a:gd name="connsiteY3041" fmla="*/ 506060 h 2236251"/>
              <a:gd name="connsiteX3042" fmla="*/ 367532 w 4645034"/>
              <a:gd name="connsiteY3042" fmla="*/ 505341 h 2236251"/>
              <a:gd name="connsiteX3043" fmla="*/ 378737 w 4645034"/>
              <a:gd name="connsiteY3043" fmla="*/ 506060 h 2236251"/>
              <a:gd name="connsiteX3044" fmla="*/ 382823 w 4645034"/>
              <a:gd name="connsiteY3044" fmla="*/ 507115 h 2236251"/>
              <a:gd name="connsiteX3045" fmla="*/ 377561 w 4645034"/>
              <a:gd name="connsiteY3045" fmla="*/ 513351 h 2236251"/>
              <a:gd name="connsiteX3046" fmla="*/ 378613 w 4645034"/>
              <a:gd name="connsiteY3046" fmla="*/ 517573 h 2236251"/>
              <a:gd name="connsiteX3047" fmla="*/ 381028 w 4645034"/>
              <a:gd name="connsiteY3047" fmla="*/ 520019 h 2236251"/>
              <a:gd name="connsiteX3048" fmla="*/ 385856 w 4645034"/>
              <a:gd name="connsiteY3048" fmla="*/ 517573 h 2236251"/>
              <a:gd name="connsiteX3049" fmla="*/ 392913 w 4645034"/>
              <a:gd name="connsiteY3049" fmla="*/ 511433 h 2236251"/>
              <a:gd name="connsiteX3050" fmla="*/ 396442 w 4645034"/>
              <a:gd name="connsiteY3050" fmla="*/ 506156 h 2236251"/>
              <a:gd name="connsiteX3051" fmla="*/ 399909 w 4645034"/>
              <a:gd name="connsiteY3051" fmla="*/ 501311 h 2236251"/>
              <a:gd name="connsiteX3052" fmla="*/ 401704 w 4645034"/>
              <a:gd name="connsiteY3052" fmla="*/ 494691 h 2236251"/>
              <a:gd name="connsiteX3053" fmla="*/ 402385 w 4645034"/>
              <a:gd name="connsiteY3053" fmla="*/ 485577 h 2236251"/>
              <a:gd name="connsiteX3054" fmla="*/ 398299 w 4645034"/>
              <a:gd name="connsiteY3054" fmla="*/ 473009 h 2236251"/>
              <a:gd name="connsiteX3055" fmla="*/ 392666 w 4645034"/>
              <a:gd name="connsiteY3055" fmla="*/ 466005 h 2236251"/>
              <a:gd name="connsiteX3056" fmla="*/ 385237 w 4645034"/>
              <a:gd name="connsiteY3056" fmla="*/ 459146 h 2236251"/>
              <a:gd name="connsiteX3057" fmla="*/ 375023 w 4645034"/>
              <a:gd name="connsiteY3057" fmla="*/ 449983 h 2236251"/>
              <a:gd name="connsiteX3058" fmla="*/ 367656 w 4645034"/>
              <a:gd name="connsiteY3058" fmla="*/ 444035 h 2236251"/>
              <a:gd name="connsiteX3059" fmla="*/ 365489 w 4645034"/>
              <a:gd name="connsiteY3059" fmla="*/ 439862 h 2236251"/>
              <a:gd name="connsiteX3060" fmla="*/ 367718 w 4645034"/>
              <a:gd name="connsiteY3060" fmla="*/ 435688 h 2236251"/>
              <a:gd name="connsiteX3061" fmla="*/ 374651 w 4645034"/>
              <a:gd name="connsiteY3061" fmla="*/ 430220 h 2236251"/>
              <a:gd name="connsiteX3062" fmla="*/ 375332 w 4645034"/>
              <a:gd name="connsiteY3062" fmla="*/ 423216 h 2236251"/>
              <a:gd name="connsiteX3063" fmla="*/ 370875 w 4645034"/>
              <a:gd name="connsiteY3063" fmla="*/ 419474 h 2236251"/>
              <a:gd name="connsiteX3064" fmla="*/ 369823 w 4645034"/>
              <a:gd name="connsiteY3064" fmla="*/ 415589 h 2236251"/>
              <a:gd name="connsiteX3065" fmla="*/ 370194 w 4645034"/>
              <a:gd name="connsiteY3065" fmla="*/ 410744 h 2236251"/>
              <a:gd name="connsiteX3066" fmla="*/ 374342 w 4645034"/>
              <a:gd name="connsiteY3066" fmla="*/ 404796 h 2236251"/>
              <a:gd name="connsiteX3067" fmla="*/ 376818 w 4645034"/>
              <a:gd name="connsiteY3067" fmla="*/ 396785 h 2236251"/>
              <a:gd name="connsiteX3068" fmla="*/ 380223 w 4645034"/>
              <a:gd name="connsiteY3068" fmla="*/ 390836 h 2236251"/>
              <a:gd name="connsiteX3069" fmla="*/ 382699 w 4645034"/>
              <a:gd name="connsiteY3069" fmla="*/ 384121 h 2236251"/>
              <a:gd name="connsiteX3070" fmla="*/ 379666 w 4645034"/>
              <a:gd name="connsiteY3070" fmla="*/ 377741 h 2236251"/>
              <a:gd name="connsiteX3071" fmla="*/ 377932 w 4645034"/>
              <a:gd name="connsiteY3071" fmla="*/ 372992 h 2236251"/>
              <a:gd name="connsiteX3072" fmla="*/ 377870 w 4645034"/>
              <a:gd name="connsiteY3072" fmla="*/ 367523 h 2236251"/>
              <a:gd name="connsiteX3073" fmla="*/ 382328 w 4645034"/>
              <a:gd name="connsiteY3073" fmla="*/ 362055 h 2236251"/>
              <a:gd name="connsiteX3074" fmla="*/ 382204 w 4645034"/>
              <a:gd name="connsiteY3074" fmla="*/ 354523 h 2236251"/>
              <a:gd name="connsiteX3075" fmla="*/ 376694 w 4645034"/>
              <a:gd name="connsiteY3075" fmla="*/ 343586 h 2236251"/>
              <a:gd name="connsiteX3076" fmla="*/ 365737 w 4645034"/>
              <a:gd name="connsiteY3076" fmla="*/ 335623 h 2236251"/>
              <a:gd name="connsiteX3077" fmla="*/ 355646 w 4645034"/>
              <a:gd name="connsiteY3077" fmla="*/ 335623 h 2236251"/>
              <a:gd name="connsiteX3078" fmla="*/ 346485 w 4645034"/>
              <a:gd name="connsiteY3078" fmla="*/ 329435 h 2236251"/>
              <a:gd name="connsiteX3079" fmla="*/ 344503 w 4645034"/>
              <a:gd name="connsiteY3079" fmla="*/ 323055 h 2236251"/>
              <a:gd name="connsiteX3080" fmla="*/ 335342 w 4645034"/>
              <a:gd name="connsiteY3080" fmla="*/ 318594 h 2236251"/>
              <a:gd name="connsiteX3081" fmla="*/ 331503 w 4645034"/>
              <a:gd name="connsiteY3081" fmla="*/ 314420 h 2236251"/>
              <a:gd name="connsiteX3082" fmla="*/ 320361 w 4645034"/>
              <a:gd name="connsiteY3082" fmla="*/ 313365 h 2236251"/>
              <a:gd name="connsiteX3083" fmla="*/ 310703 w 4645034"/>
              <a:gd name="connsiteY3083" fmla="*/ 310727 h 2236251"/>
              <a:gd name="connsiteX3084" fmla="*/ 300488 w 4645034"/>
              <a:gd name="connsiteY3084" fmla="*/ 308952 h 2236251"/>
              <a:gd name="connsiteX3085" fmla="*/ 295598 w 4645034"/>
              <a:gd name="connsiteY3085" fmla="*/ 306218 h 2236251"/>
              <a:gd name="connsiteX3086" fmla="*/ 287179 w 4645034"/>
              <a:gd name="connsiteY3086" fmla="*/ 304826 h 2236251"/>
              <a:gd name="connsiteX3087" fmla="*/ 279875 w 4645034"/>
              <a:gd name="connsiteY3087" fmla="*/ 302044 h 2236251"/>
              <a:gd name="connsiteX3088" fmla="*/ 272198 w 4645034"/>
              <a:gd name="connsiteY3088" fmla="*/ 300269 h 2236251"/>
              <a:gd name="connsiteX3089" fmla="*/ 260251 w 4645034"/>
              <a:gd name="connsiteY3089" fmla="*/ 297247 h 2236251"/>
              <a:gd name="connsiteX3090" fmla="*/ 252945 w 4645034"/>
              <a:gd name="connsiteY3090" fmla="*/ 295185 h 2236251"/>
              <a:gd name="connsiteX3091" fmla="*/ 244154 w 4645034"/>
              <a:gd name="connsiteY3091" fmla="*/ 299742 h 2236251"/>
              <a:gd name="connsiteX3092" fmla="*/ 235365 w 4645034"/>
              <a:gd name="connsiteY3092" fmla="*/ 306074 h 2236251"/>
              <a:gd name="connsiteX3093" fmla="*/ 214689 w 4645034"/>
              <a:gd name="connsiteY3093" fmla="*/ 310967 h 2236251"/>
              <a:gd name="connsiteX3094" fmla="*/ 205279 w 4645034"/>
              <a:gd name="connsiteY3094" fmla="*/ 313797 h 2236251"/>
              <a:gd name="connsiteX3095" fmla="*/ 199521 w 4645034"/>
              <a:gd name="connsiteY3095" fmla="*/ 311446 h 2236251"/>
              <a:gd name="connsiteX3096" fmla="*/ 194631 w 4645034"/>
              <a:gd name="connsiteY3096" fmla="*/ 310055 h 2236251"/>
              <a:gd name="connsiteX3097" fmla="*/ 186149 w 4645034"/>
              <a:gd name="connsiteY3097" fmla="*/ 311830 h 2236251"/>
              <a:gd name="connsiteX3098" fmla="*/ 176121 w 4645034"/>
              <a:gd name="connsiteY3098" fmla="*/ 316819 h 2236251"/>
              <a:gd name="connsiteX3099" fmla="*/ 165226 w 4645034"/>
              <a:gd name="connsiteY3099" fmla="*/ 321856 h 2236251"/>
              <a:gd name="connsiteX3100" fmla="*/ 150059 w 4645034"/>
              <a:gd name="connsiteY3100" fmla="*/ 330586 h 2236251"/>
              <a:gd name="connsiteX3101" fmla="*/ 133159 w 4645034"/>
              <a:gd name="connsiteY3101" fmla="*/ 337014 h 2236251"/>
              <a:gd name="connsiteX3102" fmla="*/ 120530 w 4645034"/>
              <a:gd name="connsiteY3102" fmla="*/ 339461 h 2236251"/>
              <a:gd name="connsiteX3103" fmla="*/ 106539 w 4645034"/>
              <a:gd name="connsiteY3103" fmla="*/ 343538 h 2236251"/>
              <a:gd name="connsiteX3104" fmla="*/ 67476 w 4645034"/>
              <a:gd name="connsiteY3104" fmla="*/ 361095 h 2236251"/>
              <a:gd name="connsiteX3105" fmla="*/ 35535 w 4645034"/>
              <a:gd name="connsiteY3105" fmla="*/ 373088 h 2236251"/>
              <a:gd name="connsiteX3106" fmla="*/ 15663 w 4645034"/>
              <a:gd name="connsiteY3106" fmla="*/ 379516 h 2236251"/>
              <a:gd name="connsiteX3107" fmla="*/ 5571 w 4645034"/>
              <a:gd name="connsiteY3107" fmla="*/ 379516 h 2236251"/>
              <a:gd name="connsiteX3108" fmla="*/ 0 w 4645034"/>
              <a:gd name="connsiteY3108" fmla="*/ 377405 h 2236251"/>
              <a:gd name="connsiteX3109" fmla="*/ 4767 w 4645034"/>
              <a:gd name="connsiteY3109" fmla="*/ 373759 h 2236251"/>
              <a:gd name="connsiteX3110" fmla="*/ 14054 w 4645034"/>
              <a:gd name="connsiteY3110" fmla="*/ 371984 h 2236251"/>
              <a:gd name="connsiteX3111" fmla="*/ 37329 w 4645034"/>
              <a:gd name="connsiteY3111" fmla="*/ 364309 h 2236251"/>
              <a:gd name="connsiteX3112" fmla="*/ 59863 w 4645034"/>
              <a:gd name="connsiteY3112" fmla="*/ 353660 h 2236251"/>
              <a:gd name="connsiteX3113" fmla="*/ 78990 w 4645034"/>
              <a:gd name="connsiteY3113" fmla="*/ 345169 h 2236251"/>
              <a:gd name="connsiteX3114" fmla="*/ 91558 w 4645034"/>
              <a:gd name="connsiteY3114" fmla="*/ 338166 h 2236251"/>
              <a:gd name="connsiteX3115" fmla="*/ 96695 w 4645034"/>
              <a:gd name="connsiteY3115" fmla="*/ 331642 h 2236251"/>
              <a:gd name="connsiteX3116" fmla="*/ 92859 w 4645034"/>
              <a:gd name="connsiteY3116" fmla="*/ 326413 h 2236251"/>
              <a:gd name="connsiteX3117" fmla="*/ 85121 w 4645034"/>
              <a:gd name="connsiteY3117" fmla="*/ 327468 h 2236251"/>
              <a:gd name="connsiteX3118" fmla="*/ 78743 w 4645034"/>
              <a:gd name="connsiteY3118" fmla="*/ 331977 h 2236251"/>
              <a:gd name="connsiteX3119" fmla="*/ 71748 w 4645034"/>
              <a:gd name="connsiteY3119" fmla="*/ 334232 h 2236251"/>
              <a:gd name="connsiteX3120" fmla="*/ 64938 w 4645034"/>
              <a:gd name="connsiteY3120" fmla="*/ 330490 h 2236251"/>
              <a:gd name="connsiteX3121" fmla="*/ 55714 w 4645034"/>
              <a:gd name="connsiteY3121" fmla="*/ 327756 h 2236251"/>
              <a:gd name="connsiteX3122" fmla="*/ 52371 w 4645034"/>
              <a:gd name="connsiteY3122" fmla="*/ 324446 h 2236251"/>
              <a:gd name="connsiteX3123" fmla="*/ 55404 w 4645034"/>
              <a:gd name="connsiteY3123" fmla="*/ 320752 h 2236251"/>
              <a:gd name="connsiteX3124" fmla="*/ 61286 w 4645034"/>
              <a:gd name="connsiteY3124" fmla="*/ 317251 h 2236251"/>
              <a:gd name="connsiteX3125" fmla="*/ 64815 w 4645034"/>
              <a:gd name="connsiteY3125" fmla="*/ 315812 h 2236251"/>
              <a:gd name="connsiteX3126" fmla="*/ 70449 w 4645034"/>
              <a:gd name="connsiteY3126" fmla="*/ 312694 h 2236251"/>
              <a:gd name="connsiteX3127" fmla="*/ 74657 w 4645034"/>
              <a:gd name="connsiteY3127" fmla="*/ 307081 h 2236251"/>
              <a:gd name="connsiteX3128" fmla="*/ 77569 w 4645034"/>
              <a:gd name="connsiteY3128" fmla="*/ 300221 h 2236251"/>
              <a:gd name="connsiteX3129" fmla="*/ 76206 w 4645034"/>
              <a:gd name="connsiteY3129" fmla="*/ 292882 h 2236251"/>
              <a:gd name="connsiteX3130" fmla="*/ 73421 w 4645034"/>
              <a:gd name="connsiteY3130" fmla="*/ 288565 h 2236251"/>
              <a:gd name="connsiteX3131" fmla="*/ 77445 w 4645034"/>
              <a:gd name="connsiteY3131" fmla="*/ 282904 h 2236251"/>
              <a:gd name="connsiteX3132" fmla="*/ 81840 w 4645034"/>
              <a:gd name="connsiteY3132" fmla="*/ 281033 h 2236251"/>
              <a:gd name="connsiteX3133" fmla="*/ 90939 w 4645034"/>
              <a:gd name="connsiteY3133" fmla="*/ 275181 h 2236251"/>
              <a:gd name="connsiteX3134" fmla="*/ 102205 w 4645034"/>
              <a:gd name="connsiteY3134" fmla="*/ 270672 h 2236251"/>
              <a:gd name="connsiteX3135" fmla="*/ 118178 w 4645034"/>
              <a:gd name="connsiteY3135" fmla="*/ 267842 h 2236251"/>
              <a:gd name="connsiteX3136" fmla="*/ 136627 w 4645034"/>
              <a:gd name="connsiteY3136" fmla="*/ 266451 h 2236251"/>
              <a:gd name="connsiteX3137" fmla="*/ 148944 w 4645034"/>
              <a:gd name="connsiteY3137" fmla="*/ 265395 h 2236251"/>
              <a:gd name="connsiteX3138" fmla="*/ 160212 w 4645034"/>
              <a:gd name="connsiteY3138" fmla="*/ 258775 h 2236251"/>
              <a:gd name="connsiteX3139" fmla="*/ 166153 w 4645034"/>
              <a:gd name="connsiteY3139" fmla="*/ 251772 h 2236251"/>
              <a:gd name="connsiteX3140" fmla="*/ 172532 w 4645034"/>
              <a:gd name="connsiteY3140" fmla="*/ 247598 h 2236251"/>
              <a:gd name="connsiteX3141" fmla="*/ 176864 w 4645034"/>
              <a:gd name="connsiteY3141" fmla="*/ 244289 h 2236251"/>
              <a:gd name="connsiteX3142" fmla="*/ 176864 w 4645034"/>
              <a:gd name="connsiteY3142" fmla="*/ 238868 h 2236251"/>
              <a:gd name="connsiteX3143" fmla="*/ 169808 w 4645034"/>
              <a:gd name="connsiteY3143" fmla="*/ 236805 h 2236251"/>
              <a:gd name="connsiteX3144" fmla="*/ 161697 w 4645034"/>
              <a:gd name="connsiteY3144" fmla="*/ 238532 h 2236251"/>
              <a:gd name="connsiteX3145" fmla="*/ 157240 w 4645034"/>
              <a:gd name="connsiteY3145" fmla="*/ 240547 h 2236251"/>
              <a:gd name="connsiteX3146" fmla="*/ 150863 w 4645034"/>
              <a:gd name="connsiteY3146" fmla="*/ 243569 h 2236251"/>
              <a:gd name="connsiteX3147" fmla="*/ 145230 w 4645034"/>
              <a:gd name="connsiteY3147" fmla="*/ 244960 h 2236251"/>
              <a:gd name="connsiteX3148" fmla="*/ 140898 w 4645034"/>
              <a:gd name="connsiteY3148" fmla="*/ 244624 h 2236251"/>
              <a:gd name="connsiteX3149" fmla="*/ 138235 w 4645034"/>
              <a:gd name="connsiteY3149" fmla="*/ 241266 h 2236251"/>
              <a:gd name="connsiteX3150" fmla="*/ 130683 w 4645034"/>
              <a:gd name="connsiteY3150" fmla="*/ 240691 h 2236251"/>
              <a:gd name="connsiteX3151" fmla="*/ 122758 w 4645034"/>
              <a:gd name="connsiteY3151" fmla="*/ 237669 h 2236251"/>
              <a:gd name="connsiteX3152" fmla="*/ 120778 w 4645034"/>
              <a:gd name="connsiteY3152" fmla="*/ 234551 h 2236251"/>
              <a:gd name="connsiteX3153" fmla="*/ 123192 w 4645034"/>
              <a:gd name="connsiteY3153" fmla="*/ 232008 h 2236251"/>
              <a:gd name="connsiteX3154" fmla="*/ 127959 w 4645034"/>
              <a:gd name="connsiteY3154" fmla="*/ 228602 h 2236251"/>
              <a:gd name="connsiteX3155" fmla="*/ 134335 w 4645034"/>
              <a:gd name="connsiteY3155" fmla="*/ 226156 h 2236251"/>
              <a:gd name="connsiteX3156" fmla="*/ 142260 w 4645034"/>
              <a:gd name="connsiteY3156" fmla="*/ 223374 h 2236251"/>
              <a:gd name="connsiteX3157" fmla="*/ 146407 w 4645034"/>
              <a:gd name="connsiteY3157" fmla="*/ 221743 h 2236251"/>
              <a:gd name="connsiteX3158" fmla="*/ 152660 w 4645034"/>
              <a:gd name="connsiteY3158" fmla="*/ 219632 h 2236251"/>
              <a:gd name="connsiteX3159" fmla="*/ 157115 w 4645034"/>
              <a:gd name="connsiteY3159" fmla="*/ 218241 h 2236251"/>
              <a:gd name="connsiteX3160" fmla="*/ 167701 w 4645034"/>
              <a:gd name="connsiteY3160" fmla="*/ 219632 h 2236251"/>
              <a:gd name="connsiteX3161" fmla="*/ 172655 w 4645034"/>
              <a:gd name="connsiteY3161" fmla="*/ 219632 h 2236251"/>
              <a:gd name="connsiteX3162" fmla="*/ 176987 w 4645034"/>
              <a:gd name="connsiteY3162" fmla="*/ 220687 h 2236251"/>
              <a:gd name="connsiteX3163" fmla="*/ 181508 w 4645034"/>
              <a:gd name="connsiteY3163" fmla="*/ 222798 h 2236251"/>
              <a:gd name="connsiteX3164" fmla="*/ 188873 w 4645034"/>
              <a:gd name="connsiteY3164" fmla="*/ 222798 h 2236251"/>
              <a:gd name="connsiteX3165" fmla="*/ 194506 w 4645034"/>
              <a:gd name="connsiteY3165" fmla="*/ 221071 h 2236251"/>
              <a:gd name="connsiteX3166" fmla="*/ 200699 w 4645034"/>
              <a:gd name="connsiteY3166" fmla="*/ 218385 h 2236251"/>
              <a:gd name="connsiteX3167" fmla="*/ 209860 w 4645034"/>
              <a:gd name="connsiteY3167" fmla="*/ 214883 h 2236251"/>
              <a:gd name="connsiteX3168" fmla="*/ 210788 w 4645034"/>
              <a:gd name="connsiteY3168" fmla="*/ 208983 h 2236251"/>
              <a:gd name="connsiteX3169" fmla="*/ 206331 w 4645034"/>
              <a:gd name="connsiteY3169" fmla="*/ 203370 h 2236251"/>
              <a:gd name="connsiteX3170" fmla="*/ 197107 w 4645034"/>
              <a:gd name="connsiteY3170" fmla="*/ 194640 h 2236251"/>
              <a:gd name="connsiteX3171" fmla="*/ 197045 w 4645034"/>
              <a:gd name="connsiteY3171" fmla="*/ 190370 h 2236251"/>
              <a:gd name="connsiteX3172" fmla="*/ 202493 w 4645034"/>
              <a:gd name="connsiteY3172" fmla="*/ 186965 h 2236251"/>
              <a:gd name="connsiteX3173" fmla="*/ 207693 w 4645034"/>
              <a:gd name="connsiteY3173" fmla="*/ 185765 h 2236251"/>
              <a:gd name="connsiteX3174" fmla="*/ 214874 w 4645034"/>
              <a:gd name="connsiteY3174" fmla="*/ 186005 h 2236251"/>
              <a:gd name="connsiteX3175" fmla="*/ 222116 w 4645034"/>
              <a:gd name="connsiteY3175" fmla="*/ 186197 h 2236251"/>
              <a:gd name="connsiteX3176" fmla="*/ 236666 w 4645034"/>
              <a:gd name="connsiteY3176" fmla="*/ 182695 h 2236251"/>
              <a:gd name="connsiteX3177" fmla="*/ 250964 w 4645034"/>
              <a:gd name="connsiteY3177" fmla="*/ 178282 h 2236251"/>
              <a:gd name="connsiteX3178" fmla="*/ 269166 w 4645034"/>
              <a:gd name="connsiteY3178" fmla="*/ 172094 h 2236251"/>
              <a:gd name="connsiteX3179" fmla="*/ 283898 w 4645034"/>
              <a:gd name="connsiteY3179" fmla="*/ 167537 h 2236251"/>
              <a:gd name="connsiteX3180" fmla="*/ 290212 w 4645034"/>
              <a:gd name="connsiteY3180" fmla="*/ 165426 h 2236251"/>
              <a:gd name="connsiteX3181" fmla="*/ 314108 w 4645034"/>
              <a:gd name="connsiteY3181" fmla="*/ 161972 h 2236251"/>
              <a:gd name="connsiteX3182" fmla="*/ 329337 w 4645034"/>
              <a:gd name="connsiteY3182" fmla="*/ 157511 h 2236251"/>
              <a:gd name="connsiteX3183" fmla="*/ 352241 w 4645034"/>
              <a:gd name="connsiteY3183" fmla="*/ 155448 h 2236251"/>
              <a:gd name="connsiteX3184" fmla="*/ 369513 w 4645034"/>
              <a:gd name="connsiteY3184" fmla="*/ 153673 h 2236251"/>
              <a:gd name="connsiteX3185" fmla="*/ 379232 w 4645034"/>
              <a:gd name="connsiteY3185" fmla="*/ 153673 h 2236251"/>
              <a:gd name="connsiteX3186" fmla="*/ 389013 w 4645034"/>
              <a:gd name="connsiteY3186" fmla="*/ 154009 h 2236251"/>
              <a:gd name="connsiteX3187" fmla="*/ 400280 w 4645034"/>
              <a:gd name="connsiteY3187" fmla="*/ 155065 h 2236251"/>
              <a:gd name="connsiteX3188" fmla="*/ 413652 w 4645034"/>
              <a:gd name="connsiteY3188" fmla="*/ 156839 h 2236251"/>
              <a:gd name="connsiteX3189" fmla="*/ 422009 w 4645034"/>
              <a:gd name="connsiteY3189" fmla="*/ 158566 h 2236251"/>
              <a:gd name="connsiteX3190" fmla="*/ 429376 w 4645034"/>
              <a:gd name="connsiteY3190" fmla="*/ 161732 h 2236251"/>
              <a:gd name="connsiteX3191" fmla="*/ 437981 w 4645034"/>
              <a:gd name="connsiteY3191" fmla="*/ 164179 h 2236251"/>
              <a:gd name="connsiteX3192" fmla="*/ 473452 w 4645034"/>
              <a:gd name="connsiteY3192" fmla="*/ 167825 h 2236251"/>
              <a:gd name="connsiteX3193" fmla="*/ 491591 w 4645034"/>
              <a:gd name="connsiteY3193" fmla="*/ 169072 h 2236251"/>
              <a:gd name="connsiteX3194" fmla="*/ 503105 w 4645034"/>
              <a:gd name="connsiteY3194" fmla="*/ 174061 h 2236251"/>
              <a:gd name="connsiteX3195" fmla="*/ 533377 w 4645034"/>
              <a:gd name="connsiteY3195" fmla="*/ 181880 h 2236251"/>
              <a:gd name="connsiteX3196" fmla="*/ 554115 w 4645034"/>
              <a:gd name="connsiteY3196" fmla="*/ 183942 h 2236251"/>
              <a:gd name="connsiteX3197" fmla="*/ 577516 w 4645034"/>
              <a:gd name="connsiteY3197" fmla="*/ 181544 h 2236251"/>
              <a:gd name="connsiteX3198" fmla="*/ 584882 w 4645034"/>
              <a:gd name="connsiteY3198" fmla="*/ 180489 h 2236251"/>
              <a:gd name="connsiteX3199" fmla="*/ 601349 w 4645034"/>
              <a:gd name="connsiteY3199" fmla="*/ 176075 h 2236251"/>
              <a:gd name="connsiteX3200" fmla="*/ 613978 w 4645034"/>
              <a:gd name="connsiteY3200" fmla="*/ 172238 h 2236251"/>
              <a:gd name="connsiteX3201" fmla="*/ 626545 w 4645034"/>
              <a:gd name="connsiteY3201" fmla="*/ 169456 h 2236251"/>
              <a:gd name="connsiteX3202" fmla="*/ 637069 w 4645034"/>
              <a:gd name="connsiteY3202" fmla="*/ 168736 h 2236251"/>
              <a:gd name="connsiteX3203" fmla="*/ 642331 w 4645034"/>
              <a:gd name="connsiteY3203" fmla="*/ 169791 h 2236251"/>
              <a:gd name="connsiteX3204" fmla="*/ 649945 w 4645034"/>
              <a:gd name="connsiteY3204" fmla="*/ 170847 h 2236251"/>
              <a:gd name="connsiteX3205" fmla="*/ 654526 w 4645034"/>
              <a:gd name="connsiteY3205" fmla="*/ 169072 h 2236251"/>
              <a:gd name="connsiteX3206" fmla="*/ 661212 w 4645034"/>
              <a:gd name="connsiteY3206" fmla="*/ 166625 h 2236251"/>
              <a:gd name="connsiteX3207" fmla="*/ 666226 w 4645034"/>
              <a:gd name="connsiteY3207" fmla="*/ 166194 h 2236251"/>
              <a:gd name="connsiteX3208" fmla="*/ 671488 w 4645034"/>
              <a:gd name="connsiteY3208" fmla="*/ 169312 h 2236251"/>
              <a:gd name="connsiteX3209" fmla="*/ 682074 w 4645034"/>
              <a:gd name="connsiteY3209" fmla="*/ 174205 h 2236251"/>
              <a:gd name="connsiteX3210" fmla="*/ 689812 w 4645034"/>
              <a:gd name="connsiteY3210" fmla="*/ 175212 h 2236251"/>
              <a:gd name="connsiteX3211" fmla="*/ 700708 w 4645034"/>
              <a:gd name="connsiteY3211" fmla="*/ 173485 h 2236251"/>
              <a:gd name="connsiteX3212" fmla="*/ 706651 w 4645034"/>
              <a:gd name="connsiteY3212" fmla="*/ 171422 h 2236251"/>
              <a:gd name="connsiteX3213" fmla="*/ 712779 w 4645034"/>
              <a:gd name="connsiteY3213" fmla="*/ 171039 h 2236251"/>
              <a:gd name="connsiteX3214" fmla="*/ 720703 w 4645034"/>
              <a:gd name="connsiteY3214" fmla="*/ 171039 h 2236251"/>
              <a:gd name="connsiteX3215" fmla="*/ 728008 w 4645034"/>
              <a:gd name="connsiteY3215" fmla="*/ 172094 h 2236251"/>
              <a:gd name="connsiteX3216" fmla="*/ 737479 w 4645034"/>
              <a:gd name="connsiteY3216" fmla="*/ 174109 h 2236251"/>
              <a:gd name="connsiteX3217" fmla="*/ 742803 w 4645034"/>
              <a:gd name="connsiteY3217" fmla="*/ 175836 h 2236251"/>
              <a:gd name="connsiteX3218" fmla="*/ 750851 w 4645034"/>
              <a:gd name="connsiteY3218" fmla="*/ 179337 h 2236251"/>
              <a:gd name="connsiteX3219" fmla="*/ 759332 w 4645034"/>
              <a:gd name="connsiteY3219" fmla="*/ 184230 h 2236251"/>
              <a:gd name="connsiteX3220" fmla="*/ 765399 w 4645034"/>
              <a:gd name="connsiteY3220" fmla="*/ 186677 h 2236251"/>
              <a:gd name="connsiteX3221" fmla="*/ 777223 w 4645034"/>
              <a:gd name="connsiteY3221" fmla="*/ 184950 h 2236251"/>
              <a:gd name="connsiteX3222" fmla="*/ 784590 w 4645034"/>
              <a:gd name="connsiteY3222" fmla="*/ 184950 h 2236251"/>
              <a:gd name="connsiteX3223" fmla="*/ 783104 w 4645034"/>
              <a:gd name="connsiteY3223" fmla="*/ 188548 h 2236251"/>
              <a:gd name="connsiteX3224" fmla="*/ 777532 w 4645034"/>
              <a:gd name="connsiteY3224" fmla="*/ 190514 h 2236251"/>
              <a:gd name="connsiteX3225" fmla="*/ 773447 w 4645034"/>
              <a:gd name="connsiteY3225" fmla="*/ 193920 h 2236251"/>
              <a:gd name="connsiteX3226" fmla="*/ 773818 w 4645034"/>
              <a:gd name="connsiteY3226" fmla="*/ 197614 h 2236251"/>
              <a:gd name="connsiteX3227" fmla="*/ 782609 w 4645034"/>
              <a:gd name="connsiteY3227" fmla="*/ 201835 h 2236251"/>
              <a:gd name="connsiteX3228" fmla="*/ 793504 w 4645034"/>
              <a:gd name="connsiteY3228" fmla="*/ 201835 h 2236251"/>
              <a:gd name="connsiteX3229" fmla="*/ 805885 w 4645034"/>
              <a:gd name="connsiteY3229" fmla="*/ 201403 h 2236251"/>
              <a:gd name="connsiteX3230" fmla="*/ 810280 w 4645034"/>
              <a:gd name="connsiteY3230" fmla="*/ 201403 h 2236251"/>
              <a:gd name="connsiteX3231" fmla="*/ 813933 w 4645034"/>
              <a:gd name="connsiteY3231" fmla="*/ 198142 h 2236251"/>
              <a:gd name="connsiteX3232" fmla="*/ 821361 w 4645034"/>
              <a:gd name="connsiteY3232" fmla="*/ 197470 h 2236251"/>
              <a:gd name="connsiteX3233" fmla="*/ 828171 w 4645034"/>
              <a:gd name="connsiteY3233" fmla="*/ 198381 h 2236251"/>
              <a:gd name="connsiteX3234" fmla="*/ 831081 w 4645034"/>
              <a:gd name="connsiteY3234" fmla="*/ 201068 h 2236251"/>
              <a:gd name="connsiteX3235" fmla="*/ 833185 w 4645034"/>
              <a:gd name="connsiteY3235" fmla="*/ 207496 h 2236251"/>
              <a:gd name="connsiteX3236" fmla="*/ 833804 w 4645034"/>
              <a:gd name="connsiteY3236" fmla="*/ 215651 h 2236251"/>
              <a:gd name="connsiteX3237" fmla="*/ 839747 w 4645034"/>
              <a:gd name="connsiteY3237" fmla="*/ 220448 h 2236251"/>
              <a:gd name="connsiteX3238" fmla="*/ 846247 w 4645034"/>
              <a:gd name="connsiteY3238" fmla="*/ 216610 h 2236251"/>
              <a:gd name="connsiteX3239" fmla="*/ 851386 w 4645034"/>
              <a:gd name="connsiteY3239" fmla="*/ 211141 h 2236251"/>
              <a:gd name="connsiteX3240" fmla="*/ 853738 w 4645034"/>
              <a:gd name="connsiteY3240" fmla="*/ 207879 h 2236251"/>
              <a:gd name="connsiteX3241" fmla="*/ 858257 w 4645034"/>
              <a:gd name="connsiteY3241" fmla="*/ 203322 h 2236251"/>
              <a:gd name="connsiteX3242" fmla="*/ 861414 w 4645034"/>
              <a:gd name="connsiteY3242" fmla="*/ 200300 h 2236251"/>
              <a:gd name="connsiteX3243" fmla="*/ 867110 w 4645034"/>
              <a:gd name="connsiteY3243" fmla="*/ 197182 h 2236251"/>
              <a:gd name="connsiteX3244" fmla="*/ 874476 w 4645034"/>
              <a:gd name="connsiteY3244" fmla="*/ 196127 h 2236251"/>
              <a:gd name="connsiteX3245" fmla="*/ 880729 w 4645034"/>
              <a:gd name="connsiteY3245" fmla="*/ 195071 h 2236251"/>
              <a:gd name="connsiteX3246" fmla="*/ 889086 w 4645034"/>
              <a:gd name="connsiteY3246" fmla="*/ 192385 h 2236251"/>
              <a:gd name="connsiteX3247" fmla="*/ 897505 w 4645034"/>
              <a:gd name="connsiteY3247" fmla="*/ 191330 h 2236251"/>
              <a:gd name="connsiteX3248" fmla="*/ 905553 w 4645034"/>
              <a:gd name="connsiteY3248" fmla="*/ 193105 h 2236251"/>
              <a:gd name="connsiteX3249" fmla="*/ 914282 w 4645034"/>
              <a:gd name="connsiteY3249" fmla="*/ 196223 h 2236251"/>
              <a:gd name="connsiteX3250" fmla="*/ 920225 w 4645034"/>
              <a:gd name="connsiteY3250" fmla="*/ 198333 h 2236251"/>
              <a:gd name="connsiteX3251" fmla="*/ 925858 w 4645034"/>
              <a:gd name="connsiteY3251" fmla="*/ 200396 h 2236251"/>
              <a:gd name="connsiteX3252" fmla="*/ 935268 w 4645034"/>
              <a:gd name="connsiteY3252" fmla="*/ 200780 h 2236251"/>
              <a:gd name="connsiteX3253" fmla="*/ 940901 w 4645034"/>
              <a:gd name="connsiteY3253" fmla="*/ 201116 h 2236251"/>
              <a:gd name="connsiteX3254" fmla="*/ 949877 w 4645034"/>
              <a:gd name="connsiteY3254" fmla="*/ 198237 h 2236251"/>
              <a:gd name="connsiteX3255" fmla="*/ 957739 w 4645034"/>
              <a:gd name="connsiteY3255" fmla="*/ 198237 h 2236251"/>
              <a:gd name="connsiteX3256" fmla="*/ 961454 w 4645034"/>
              <a:gd name="connsiteY3256" fmla="*/ 198909 h 2236251"/>
              <a:gd name="connsiteX3257" fmla="*/ 966035 w 4645034"/>
              <a:gd name="connsiteY3257" fmla="*/ 201835 h 2236251"/>
              <a:gd name="connsiteX3258" fmla="*/ 967644 w 4645034"/>
              <a:gd name="connsiteY3258" fmla="*/ 205433 h 2236251"/>
              <a:gd name="connsiteX3259" fmla="*/ 973525 w 4645034"/>
              <a:gd name="connsiteY3259" fmla="*/ 204713 h 2236251"/>
              <a:gd name="connsiteX3260" fmla="*/ 978478 w 4645034"/>
              <a:gd name="connsiteY3260" fmla="*/ 206824 h 2236251"/>
              <a:gd name="connsiteX3261" fmla="*/ 980582 w 4645034"/>
              <a:gd name="connsiteY3261" fmla="*/ 212053 h 2236251"/>
              <a:gd name="connsiteX3262" fmla="*/ 984297 w 4645034"/>
              <a:gd name="connsiteY3262" fmla="*/ 211957 h 2236251"/>
              <a:gd name="connsiteX3263" fmla="*/ 986649 w 4645034"/>
              <a:gd name="connsiteY3263" fmla="*/ 207016 h 2236251"/>
              <a:gd name="connsiteX3264" fmla="*/ 994511 w 4645034"/>
              <a:gd name="connsiteY3264" fmla="*/ 202603 h 2236251"/>
              <a:gd name="connsiteX3265" fmla="*/ 1003549 w 4645034"/>
              <a:gd name="connsiteY3265" fmla="*/ 196079 h 2236251"/>
              <a:gd name="connsiteX3266" fmla="*/ 1011288 w 4645034"/>
              <a:gd name="connsiteY3266" fmla="*/ 192241 h 2236251"/>
              <a:gd name="connsiteX3267" fmla="*/ 1020450 w 4645034"/>
              <a:gd name="connsiteY3267" fmla="*/ 191186 h 2236251"/>
              <a:gd name="connsiteX3268" fmla="*/ 1028312 w 4645034"/>
              <a:gd name="connsiteY3268" fmla="*/ 188500 h 2236251"/>
              <a:gd name="connsiteX3269" fmla="*/ 1034502 w 4645034"/>
              <a:gd name="connsiteY3269" fmla="*/ 184662 h 2236251"/>
              <a:gd name="connsiteX3270" fmla="*/ 1038402 w 4645034"/>
              <a:gd name="connsiteY3270" fmla="*/ 178138 h 2236251"/>
              <a:gd name="connsiteX3271" fmla="*/ 1033574 w 4645034"/>
              <a:gd name="connsiteY3271" fmla="*/ 175931 h 2236251"/>
              <a:gd name="connsiteX3272" fmla="*/ 1026392 w 4645034"/>
              <a:gd name="connsiteY3272" fmla="*/ 168592 h 2236251"/>
              <a:gd name="connsiteX3273" fmla="*/ 1020078 w 4645034"/>
              <a:gd name="connsiteY3273" fmla="*/ 167585 h 2236251"/>
              <a:gd name="connsiteX3274" fmla="*/ 1021131 w 4645034"/>
              <a:gd name="connsiteY3274" fmla="*/ 163124 h 2236251"/>
              <a:gd name="connsiteX3275" fmla="*/ 1027693 w 4645034"/>
              <a:gd name="connsiteY3275" fmla="*/ 159430 h 2236251"/>
              <a:gd name="connsiteX3276" fmla="*/ 1036235 w 4645034"/>
              <a:gd name="connsiteY3276" fmla="*/ 157319 h 2236251"/>
              <a:gd name="connsiteX3277" fmla="*/ 1044840 w 4645034"/>
              <a:gd name="connsiteY3277" fmla="*/ 153913 h 2236251"/>
              <a:gd name="connsiteX3278" fmla="*/ 1052207 w 4645034"/>
              <a:gd name="connsiteY3278" fmla="*/ 147965 h 2236251"/>
              <a:gd name="connsiteX3279" fmla="*/ 1171036 w 4645034"/>
              <a:gd name="connsiteY3279" fmla="*/ 114410 h 2236251"/>
              <a:gd name="connsiteX3280" fmla="*/ 1177739 w 4645034"/>
              <a:gd name="connsiteY3280" fmla="*/ 120711 h 2236251"/>
              <a:gd name="connsiteX3281" fmla="*/ 1163071 w 4645034"/>
              <a:gd name="connsiteY3281" fmla="*/ 130036 h 2236251"/>
              <a:gd name="connsiteX3282" fmla="*/ 1159470 w 4645034"/>
              <a:gd name="connsiteY3282" fmla="*/ 138310 h 2236251"/>
              <a:gd name="connsiteX3283" fmla="*/ 1165355 w 4645034"/>
              <a:gd name="connsiteY3283" fmla="*/ 143332 h 2236251"/>
              <a:gd name="connsiteX3284" fmla="*/ 1170945 w 4645034"/>
              <a:gd name="connsiteY3284" fmla="*/ 140648 h 2236251"/>
              <a:gd name="connsiteX3285" fmla="*/ 1179080 w 4645034"/>
              <a:gd name="connsiteY3285" fmla="*/ 136226 h 2236251"/>
              <a:gd name="connsiteX3286" fmla="*/ 1182829 w 4645034"/>
              <a:gd name="connsiteY3286" fmla="*/ 128433 h 2236251"/>
              <a:gd name="connsiteX3287" fmla="*/ 1196474 w 4645034"/>
              <a:gd name="connsiteY3287" fmla="*/ 121856 h 2236251"/>
              <a:gd name="connsiteX3288" fmla="*/ 1204223 w 4645034"/>
              <a:gd name="connsiteY3288" fmla="*/ 119092 h 2236251"/>
              <a:gd name="connsiteX3289" fmla="*/ 1215448 w 4645034"/>
              <a:gd name="connsiteY3289" fmla="*/ 118334 h 2236251"/>
              <a:gd name="connsiteX3290" fmla="*/ 1222242 w 4645034"/>
              <a:gd name="connsiteY3290" fmla="*/ 120545 h 2236251"/>
              <a:gd name="connsiteX3291" fmla="*/ 1233172 w 4645034"/>
              <a:gd name="connsiteY3291" fmla="*/ 125803 h 2236251"/>
              <a:gd name="connsiteX3292" fmla="*/ 1241148 w 4645034"/>
              <a:gd name="connsiteY3292" fmla="*/ 131386 h 2236251"/>
              <a:gd name="connsiteX3293" fmla="*/ 1248442 w 4645034"/>
              <a:gd name="connsiteY3293" fmla="*/ 136289 h 2236251"/>
              <a:gd name="connsiteX3294" fmla="*/ 1254066 w 4645034"/>
              <a:gd name="connsiteY3294" fmla="*/ 139092 h 2236251"/>
              <a:gd name="connsiteX3295" fmla="*/ 1264984 w 4645034"/>
              <a:gd name="connsiteY3295" fmla="*/ 134789 h 2236251"/>
              <a:gd name="connsiteX3296" fmla="*/ 1274153 w 4645034"/>
              <a:gd name="connsiteY3296" fmla="*/ 131986 h 2236251"/>
              <a:gd name="connsiteX3297" fmla="*/ 1279675 w 4645034"/>
              <a:gd name="connsiteY3297" fmla="*/ 137821 h 2236251"/>
              <a:gd name="connsiteX3298" fmla="*/ 1283083 w 4645034"/>
              <a:gd name="connsiteY3298" fmla="*/ 142377 h 2236251"/>
              <a:gd name="connsiteX3299" fmla="*/ 1289412 w 4645034"/>
              <a:gd name="connsiteY3299" fmla="*/ 151789 h 2236251"/>
              <a:gd name="connsiteX3300" fmla="*/ 1296456 w 4645034"/>
              <a:gd name="connsiteY3300" fmla="*/ 156708 h 2236251"/>
              <a:gd name="connsiteX3301" fmla="*/ 1313794 w 4645034"/>
              <a:gd name="connsiteY3301" fmla="*/ 161927 h 2236251"/>
              <a:gd name="connsiteX3302" fmla="*/ 1322826 w 4645034"/>
              <a:gd name="connsiteY3302" fmla="*/ 165780 h 2236251"/>
              <a:gd name="connsiteX3303" fmla="*/ 1325632 w 4645034"/>
              <a:gd name="connsiteY3303" fmla="*/ 170099 h 2236251"/>
              <a:gd name="connsiteX3304" fmla="*/ 1325632 w 4645034"/>
              <a:gd name="connsiteY3304" fmla="*/ 176392 h 2236251"/>
              <a:gd name="connsiteX3305" fmla="*/ 1323871 w 4645034"/>
              <a:gd name="connsiteY3305" fmla="*/ 180356 h 2236251"/>
              <a:gd name="connsiteX3306" fmla="*/ 1326325 w 4645034"/>
              <a:gd name="connsiteY3306" fmla="*/ 187659 h 2236251"/>
              <a:gd name="connsiteX3307" fmla="*/ 1335608 w 4645034"/>
              <a:gd name="connsiteY3307" fmla="*/ 196763 h 2236251"/>
              <a:gd name="connsiteX3308" fmla="*/ 1342277 w 4645034"/>
              <a:gd name="connsiteY3308" fmla="*/ 203404 h 2236251"/>
              <a:gd name="connsiteX3309" fmla="*/ 1350275 w 4645034"/>
              <a:gd name="connsiteY3309" fmla="*/ 205504 h 2236251"/>
              <a:gd name="connsiteX3310" fmla="*/ 1358501 w 4645034"/>
              <a:gd name="connsiteY3310" fmla="*/ 212034 h 2236251"/>
              <a:gd name="connsiteX3311" fmla="*/ 1358149 w 4645034"/>
              <a:gd name="connsiteY3311" fmla="*/ 217261 h 2236251"/>
              <a:gd name="connsiteX3312" fmla="*/ 1347571 w 4645034"/>
              <a:gd name="connsiteY3312" fmla="*/ 228820 h 2236251"/>
              <a:gd name="connsiteX3313" fmla="*/ 1340993 w 4645034"/>
              <a:gd name="connsiteY3313" fmla="*/ 231268 h 2236251"/>
              <a:gd name="connsiteX3314" fmla="*/ 1334881 w 4645034"/>
              <a:gd name="connsiteY3314" fmla="*/ 230683 h 2236251"/>
              <a:gd name="connsiteX3315" fmla="*/ 1326178 w 4645034"/>
              <a:gd name="connsiteY3315" fmla="*/ 226949 h 2236251"/>
              <a:gd name="connsiteX3316" fmla="*/ 1317134 w 4645034"/>
              <a:gd name="connsiteY3316" fmla="*/ 222985 h 2236251"/>
              <a:gd name="connsiteX3317" fmla="*/ 1307283 w 4645034"/>
              <a:gd name="connsiteY3317" fmla="*/ 219132 h 2236251"/>
              <a:gd name="connsiteX3318" fmla="*/ 1298830 w 4645034"/>
              <a:gd name="connsiteY3318" fmla="*/ 224849 h 2236251"/>
              <a:gd name="connsiteX3319" fmla="*/ 1295308 w 4645034"/>
              <a:gd name="connsiteY3319" fmla="*/ 229049 h 2236251"/>
              <a:gd name="connsiteX3320" fmla="*/ 1299535 w 4645034"/>
              <a:gd name="connsiteY3320" fmla="*/ 236289 h 2236251"/>
              <a:gd name="connsiteX3321" fmla="*/ 1304329 w 4645034"/>
              <a:gd name="connsiteY3321" fmla="*/ 246428 h 2236251"/>
              <a:gd name="connsiteX3322" fmla="*/ 1304682 w 4645034"/>
              <a:gd name="connsiteY3322" fmla="*/ 256329 h 2236251"/>
              <a:gd name="connsiteX3323" fmla="*/ 1300921 w 4645034"/>
              <a:gd name="connsiteY3323" fmla="*/ 262732 h 2236251"/>
              <a:gd name="connsiteX3324" fmla="*/ 1298228 w 4645034"/>
              <a:gd name="connsiteY3324" fmla="*/ 265172 h 2236251"/>
              <a:gd name="connsiteX3325" fmla="*/ 1292354 w 4645034"/>
              <a:gd name="connsiteY3325" fmla="*/ 264470 h 2236251"/>
              <a:gd name="connsiteX3326" fmla="*/ 1287798 w 4645034"/>
              <a:gd name="connsiteY3326" fmla="*/ 262038 h 2236251"/>
              <a:gd name="connsiteX3327" fmla="*/ 1281163 w 4645034"/>
              <a:gd name="connsiteY3327" fmla="*/ 260166 h 2236251"/>
              <a:gd name="connsiteX3328" fmla="*/ 1273403 w 4645034"/>
              <a:gd name="connsiteY3328" fmla="*/ 257363 h 2236251"/>
              <a:gd name="connsiteX3329" fmla="*/ 1265643 w 4645034"/>
              <a:gd name="connsiteY3329" fmla="*/ 256669 h 2236251"/>
              <a:gd name="connsiteX3330" fmla="*/ 1262587 w 4645034"/>
              <a:gd name="connsiteY3330" fmla="*/ 260735 h 2236251"/>
              <a:gd name="connsiteX3331" fmla="*/ 1267495 w 4645034"/>
              <a:gd name="connsiteY3331" fmla="*/ 264793 h 2236251"/>
              <a:gd name="connsiteX3332" fmla="*/ 1273608 w 4645034"/>
              <a:gd name="connsiteY3332" fmla="*/ 271915 h 2236251"/>
              <a:gd name="connsiteX3333" fmla="*/ 1281936 w 4645034"/>
              <a:gd name="connsiteY3333" fmla="*/ 275168 h 2236251"/>
              <a:gd name="connsiteX3334" fmla="*/ 1286855 w 4645034"/>
              <a:gd name="connsiteY3334" fmla="*/ 278674 h 2236251"/>
              <a:gd name="connsiteX3335" fmla="*/ 1279459 w 4645034"/>
              <a:gd name="connsiteY3335" fmla="*/ 282875 h 2236251"/>
              <a:gd name="connsiteX3336" fmla="*/ 1274892 w 4645034"/>
              <a:gd name="connsiteY3336" fmla="*/ 284959 h 2236251"/>
              <a:gd name="connsiteX3337" fmla="*/ 1257633 w 4645034"/>
              <a:gd name="connsiteY3337" fmla="*/ 282156 h 2236251"/>
              <a:gd name="connsiteX3338" fmla="*/ 1249646 w 4645034"/>
              <a:gd name="connsiteY3338" fmla="*/ 275618 h 2236251"/>
              <a:gd name="connsiteX3339" fmla="*/ 1236956 w 4645034"/>
              <a:gd name="connsiteY3339" fmla="*/ 267928 h 2236251"/>
              <a:gd name="connsiteX3340" fmla="*/ 1231695 w 4645034"/>
              <a:gd name="connsiteY3340" fmla="*/ 267012 h 2236251"/>
              <a:gd name="connsiteX3341" fmla="*/ 1226866 w 4645034"/>
              <a:gd name="connsiteY3341" fmla="*/ 262827 h 2236251"/>
              <a:gd name="connsiteX3342" fmla="*/ 1225469 w 4645034"/>
              <a:gd name="connsiteY3342" fmla="*/ 257719 h 2236251"/>
              <a:gd name="connsiteX3343" fmla="*/ 1221754 w 4645034"/>
              <a:gd name="connsiteY3343" fmla="*/ 251442 h 2236251"/>
              <a:gd name="connsiteX3344" fmla="*/ 1220595 w 4645034"/>
              <a:gd name="connsiteY3344" fmla="*/ 248015 h 2236251"/>
              <a:gd name="connsiteX3345" fmla="*/ 1216380 w 4645034"/>
              <a:gd name="connsiteY3345" fmla="*/ 243111 h 2236251"/>
              <a:gd name="connsiteX3346" fmla="*/ 1204655 w 4645034"/>
              <a:gd name="connsiteY3346" fmla="*/ 242661 h 2236251"/>
              <a:gd name="connsiteX3347" fmla="*/ 1195884 w 4645034"/>
              <a:gd name="connsiteY3347" fmla="*/ 244059 h 2236251"/>
              <a:gd name="connsiteX3348" fmla="*/ 1184499 w 4645034"/>
              <a:gd name="connsiteY3348" fmla="*/ 248117 h 2236251"/>
              <a:gd name="connsiteX3349" fmla="*/ 1170411 w 4645034"/>
              <a:gd name="connsiteY3349" fmla="*/ 246017 h 2236251"/>
              <a:gd name="connsiteX3350" fmla="*/ 1163231 w 4645034"/>
              <a:gd name="connsiteY3350" fmla="*/ 240893 h 2236251"/>
              <a:gd name="connsiteX3351" fmla="*/ 1170990 w 4645034"/>
              <a:gd name="connsiteY3351" fmla="*/ 235760 h 2236251"/>
              <a:gd name="connsiteX3352" fmla="*/ 1182216 w 4645034"/>
              <a:gd name="connsiteY3352" fmla="*/ 234008 h 2236251"/>
              <a:gd name="connsiteX3353" fmla="*/ 1192430 w 4645034"/>
              <a:gd name="connsiteY3353" fmla="*/ 235745 h 2236251"/>
              <a:gd name="connsiteX3354" fmla="*/ 1201814 w 4645034"/>
              <a:gd name="connsiteY3354" fmla="*/ 238200 h 2236251"/>
              <a:gd name="connsiteX3355" fmla="*/ 1216232 w 4645034"/>
              <a:gd name="connsiteY3355" fmla="*/ 237150 h 2236251"/>
              <a:gd name="connsiteX3356" fmla="*/ 1221754 w 4645034"/>
              <a:gd name="connsiteY3356" fmla="*/ 234126 h 2236251"/>
              <a:gd name="connsiteX3357" fmla="*/ 1224901 w 4645034"/>
              <a:gd name="connsiteY3357" fmla="*/ 228915 h 2236251"/>
              <a:gd name="connsiteX3358" fmla="*/ 1232536 w 4645034"/>
              <a:gd name="connsiteY3358" fmla="*/ 220877 h 2236251"/>
              <a:gd name="connsiteX3359" fmla="*/ 1244738 w 4645034"/>
              <a:gd name="connsiteY3359" fmla="*/ 217387 h 2236251"/>
              <a:gd name="connsiteX3360" fmla="*/ 1256679 w 4645034"/>
              <a:gd name="connsiteY3360" fmla="*/ 219140 h 2236251"/>
              <a:gd name="connsiteX3361" fmla="*/ 1260633 w 4645034"/>
              <a:gd name="connsiteY3361" fmla="*/ 222164 h 2236251"/>
              <a:gd name="connsiteX3362" fmla="*/ 1269200 w 4645034"/>
              <a:gd name="connsiteY3362" fmla="*/ 221809 h 2236251"/>
              <a:gd name="connsiteX3363" fmla="*/ 1276460 w 4645034"/>
              <a:gd name="connsiteY3363" fmla="*/ 218453 h 2236251"/>
              <a:gd name="connsiteX3364" fmla="*/ 1281618 w 4645034"/>
              <a:gd name="connsiteY3364" fmla="*/ 216021 h 2236251"/>
              <a:gd name="connsiteX3365" fmla="*/ 1282538 w 4645034"/>
              <a:gd name="connsiteY3365" fmla="*/ 210328 h 2236251"/>
              <a:gd name="connsiteX3366" fmla="*/ 1272790 w 4645034"/>
              <a:gd name="connsiteY3366" fmla="*/ 205891 h 2236251"/>
              <a:gd name="connsiteX3367" fmla="*/ 1265734 w 4645034"/>
              <a:gd name="connsiteY3367" fmla="*/ 201690 h 2236251"/>
              <a:gd name="connsiteX3368" fmla="*/ 1261871 w 4645034"/>
              <a:gd name="connsiteY3368" fmla="*/ 193415 h 2236251"/>
              <a:gd name="connsiteX3369" fmla="*/ 1256463 w 4645034"/>
              <a:gd name="connsiteY3369" fmla="*/ 183388 h 2236251"/>
              <a:gd name="connsiteX3370" fmla="*/ 1250112 w 4645034"/>
              <a:gd name="connsiteY3370" fmla="*/ 173936 h 2236251"/>
              <a:gd name="connsiteX3371" fmla="*/ 1239671 w 4645034"/>
              <a:gd name="connsiteY3371" fmla="*/ 168465 h 2236251"/>
              <a:gd name="connsiteX3372" fmla="*/ 1234024 w 4645034"/>
              <a:gd name="connsiteY3372" fmla="*/ 163680 h 2236251"/>
              <a:gd name="connsiteX3373" fmla="*/ 1225935 w 4645034"/>
              <a:gd name="connsiteY3373" fmla="*/ 158429 h 2236251"/>
              <a:gd name="connsiteX3374" fmla="*/ 1219379 w 4645034"/>
              <a:gd name="connsiteY3374" fmla="*/ 156353 h 2236251"/>
              <a:gd name="connsiteX3375" fmla="*/ 1214562 w 4645034"/>
              <a:gd name="connsiteY3375" fmla="*/ 157758 h 2236251"/>
              <a:gd name="connsiteX3376" fmla="*/ 1202110 w 4645034"/>
              <a:gd name="connsiteY3376" fmla="*/ 164280 h 2236251"/>
              <a:gd name="connsiteX3377" fmla="*/ 1194713 w 4645034"/>
              <a:gd name="connsiteY3377" fmla="*/ 166728 h 2236251"/>
              <a:gd name="connsiteX3378" fmla="*/ 1187067 w 4645034"/>
              <a:gd name="connsiteY3378" fmla="*/ 163230 h 2236251"/>
              <a:gd name="connsiteX3379" fmla="*/ 1173922 w 4645034"/>
              <a:gd name="connsiteY3379" fmla="*/ 162527 h 2236251"/>
              <a:gd name="connsiteX3380" fmla="*/ 1161481 w 4645034"/>
              <a:gd name="connsiteY3380" fmla="*/ 159842 h 2236251"/>
              <a:gd name="connsiteX3381" fmla="*/ 1150312 w 4645034"/>
              <a:gd name="connsiteY3381" fmla="*/ 162290 h 2236251"/>
              <a:gd name="connsiteX3382" fmla="*/ 1140098 w 4645034"/>
              <a:gd name="connsiteY3382" fmla="*/ 164043 h 2236251"/>
              <a:gd name="connsiteX3383" fmla="*/ 1132827 w 4645034"/>
              <a:gd name="connsiteY3383" fmla="*/ 162993 h 2236251"/>
              <a:gd name="connsiteX3384" fmla="*/ 1126237 w 4645034"/>
              <a:gd name="connsiteY3384" fmla="*/ 160545 h 2236251"/>
              <a:gd name="connsiteX3385" fmla="*/ 1118637 w 4645034"/>
              <a:gd name="connsiteY3385" fmla="*/ 156692 h 2236251"/>
              <a:gd name="connsiteX3386" fmla="*/ 1113092 w 4645034"/>
              <a:gd name="connsiteY3386" fmla="*/ 151568 h 2236251"/>
              <a:gd name="connsiteX3387" fmla="*/ 1115819 w 4645034"/>
              <a:gd name="connsiteY3387" fmla="*/ 147028 h 2236251"/>
              <a:gd name="connsiteX3388" fmla="*/ 1121784 w 4645034"/>
              <a:gd name="connsiteY3388" fmla="*/ 140040 h 2236251"/>
              <a:gd name="connsiteX3389" fmla="*/ 1127714 w 4645034"/>
              <a:gd name="connsiteY3389" fmla="*/ 138287 h 2236251"/>
              <a:gd name="connsiteX3390" fmla="*/ 1134304 w 4645034"/>
              <a:gd name="connsiteY3390" fmla="*/ 130004 h 2236251"/>
              <a:gd name="connsiteX3391" fmla="*/ 1144098 w 4645034"/>
              <a:gd name="connsiteY3391" fmla="*/ 124066 h 2236251"/>
              <a:gd name="connsiteX3392" fmla="*/ 1149517 w 4645034"/>
              <a:gd name="connsiteY3392" fmla="*/ 120213 h 2236251"/>
              <a:gd name="connsiteX3393" fmla="*/ 1164026 w 4645034"/>
              <a:gd name="connsiteY3393" fmla="*/ 117173 h 2236251"/>
              <a:gd name="connsiteX3394" fmla="*/ 1171036 w 4645034"/>
              <a:gd name="connsiteY3394" fmla="*/ 114410 h 2236251"/>
              <a:gd name="connsiteX3395" fmla="*/ 1055444 w 4645034"/>
              <a:gd name="connsiteY3395" fmla="*/ 109639 h 2236251"/>
              <a:gd name="connsiteX3396" fmla="*/ 1059897 w 4645034"/>
              <a:gd name="connsiteY3396" fmla="*/ 110951 h 2236251"/>
              <a:gd name="connsiteX3397" fmla="*/ 1060720 w 4645034"/>
              <a:gd name="connsiteY3397" fmla="*/ 113876 h 2236251"/>
              <a:gd name="connsiteX3398" fmla="*/ 1051905 w 4645034"/>
              <a:gd name="connsiteY3398" fmla="*/ 123287 h 2236251"/>
              <a:gd name="connsiteX3399" fmla="*/ 1049436 w 4645034"/>
              <a:gd name="connsiteY3399" fmla="*/ 129462 h 2236251"/>
              <a:gd name="connsiteX3400" fmla="*/ 1043325 w 4645034"/>
              <a:gd name="connsiteY3400" fmla="*/ 137165 h 2236251"/>
              <a:gd name="connsiteX3401" fmla="*/ 1034890 w 4645034"/>
              <a:gd name="connsiteY3401" fmla="*/ 138551 h 2236251"/>
              <a:gd name="connsiteX3402" fmla="*/ 1027869 w 4645034"/>
              <a:gd name="connsiteY3402" fmla="*/ 140652 h 2236251"/>
              <a:gd name="connsiteX3403" fmla="*/ 1019302 w 4645034"/>
              <a:gd name="connsiteY3403" fmla="*/ 144490 h 2236251"/>
              <a:gd name="connsiteX3404" fmla="*/ 1011219 w 4645034"/>
              <a:gd name="connsiteY3404" fmla="*/ 145205 h 2236251"/>
              <a:gd name="connsiteX3405" fmla="*/ 1007121 w 4645034"/>
              <a:gd name="connsiteY3405" fmla="*/ 136597 h 2236251"/>
              <a:gd name="connsiteX3406" fmla="*/ 998516 w 4645034"/>
              <a:gd name="connsiteY3406" fmla="*/ 132393 h 2236251"/>
              <a:gd name="connsiteX3407" fmla="*/ 991023 w 4645034"/>
              <a:gd name="connsiteY3407" fmla="*/ 129956 h 2236251"/>
              <a:gd name="connsiteX3408" fmla="*/ 992585 w 4645034"/>
              <a:gd name="connsiteY3408" fmla="*/ 126003 h 2236251"/>
              <a:gd name="connsiteX3409" fmla="*/ 1000429 w 4645034"/>
              <a:gd name="connsiteY3409" fmla="*/ 124265 h 2236251"/>
              <a:gd name="connsiteX3410" fmla="*/ 1008822 w 4645034"/>
              <a:gd name="connsiteY3410" fmla="*/ 127185 h 2236251"/>
              <a:gd name="connsiteX3411" fmla="*/ 1016195 w 4645034"/>
              <a:gd name="connsiteY3411" fmla="*/ 128660 h 2236251"/>
              <a:gd name="connsiteX3412" fmla="*/ 1022822 w 4645034"/>
              <a:gd name="connsiteY3412" fmla="*/ 122927 h 2236251"/>
              <a:gd name="connsiteX3413" fmla="*/ 1030879 w 4645034"/>
              <a:gd name="connsiteY3413" fmla="*/ 117971 h 2236251"/>
              <a:gd name="connsiteX3414" fmla="*/ 1035668 w 4645034"/>
              <a:gd name="connsiteY3414" fmla="*/ 114715 h 2236251"/>
              <a:gd name="connsiteX3415" fmla="*/ 1040811 w 4645034"/>
              <a:gd name="connsiteY3415" fmla="*/ 114715 h 2236251"/>
              <a:gd name="connsiteX3416" fmla="*/ 1049494 w 4645034"/>
              <a:gd name="connsiteY3416" fmla="*/ 112538 h 2236251"/>
              <a:gd name="connsiteX3417" fmla="*/ 1106865 w 4645034"/>
              <a:gd name="connsiteY3417" fmla="*/ 109423 h 2236251"/>
              <a:gd name="connsiteX3418" fmla="*/ 1116817 w 4645034"/>
              <a:gd name="connsiteY3418" fmla="*/ 111450 h 2236251"/>
              <a:gd name="connsiteX3419" fmla="*/ 1120211 w 4645034"/>
              <a:gd name="connsiteY3419" fmla="*/ 113537 h 2236251"/>
              <a:gd name="connsiteX3420" fmla="*/ 1119857 w 4645034"/>
              <a:gd name="connsiteY3420" fmla="*/ 120993 h 2236251"/>
              <a:gd name="connsiteX3421" fmla="*/ 1115979 w 4645034"/>
              <a:gd name="connsiteY3421" fmla="*/ 124845 h 2236251"/>
              <a:gd name="connsiteX3422" fmla="*/ 1106722 w 4645034"/>
              <a:gd name="connsiteY3422" fmla="*/ 128333 h 2236251"/>
              <a:gd name="connsiteX3423" fmla="*/ 1095439 w 4645034"/>
              <a:gd name="connsiteY3423" fmla="*/ 126932 h 2236251"/>
              <a:gd name="connsiteX3424" fmla="*/ 1079924 w 4645034"/>
              <a:gd name="connsiteY3424" fmla="*/ 128215 h 2236251"/>
              <a:gd name="connsiteX3425" fmla="*/ 1074163 w 4645034"/>
              <a:gd name="connsiteY3425" fmla="*/ 133119 h 2236251"/>
              <a:gd name="connsiteX3426" fmla="*/ 1067469 w 4645034"/>
              <a:gd name="connsiteY3426" fmla="*/ 132068 h 2236251"/>
              <a:gd name="connsiteX3427" fmla="*/ 1065993 w 4645034"/>
              <a:gd name="connsiteY3427" fmla="*/ 126479 h 2236251"/>
              <a:gd name="connsiteX3428" fmla="*/ 1070373 w 4645034"/>
              <a:gd name="connsiteY3428" fmla="*/ 119971 h 2236251"/>
              <a:gd name="connsiteX3429" fmla="*/ 1079618 w 4645034"/>
              <a:gd name="connsiteY3429" fmla="*/ 115069 h 2236251"/>
              <a:gd name="connsiteX3430" fmla="*/ 1086345 w 4645034"/>
              <a:gd name="connsiteY3430" fmla="*/ 112982 h 2236251"/>
              <a:gd name="connsiteX3431" fmla="*/ 1095934 w 4645034"/>
              <a:gd name="connsiteY3431" fmla="*/ 112852 h 2236251"/>
              <a:gd name="connsiteX3432" fmla="*/ 811679 w 4645034"/>
              <a:gd name="connsiteY3432" fmla="*/ 104587 h 2236251"/>
              <a:gd name="connsiteX3433" fmla="*/ 821150 w 4645034"/>
              <a:gd name="connsiteY3433" fmla="*/ 104594 h 2236251"/>
              <a:gd name="connsiteX3434" fmla="*/ 828768 w 4645034"/>
              <a:gd name="connsiteY3434" fmla="*/ 107022 h 2236251"/>
              <a:gd name="connsiteX3435" fmla="*/ 839664 w 4645034"/>
              <a:gd name="connsiteY3435" fmla="*/ 109457 h 2236251"/>
              <a:gd name="connsiteX3436" fmla="*/ 853297 w 4645034"/>
              <a:gd name="connsiteY3436" fmla="*/ 113427 h 2236251"/>
              <a:gd name="connsiteX3437" fmla="*/ 862777 w 4645034"/>
              <a:gd name="connsiteY3437" fmla="*/ 118312 h 2236251"/>
              <a:gd name="connsiteX3438" fmla="*/ 868189 w 4645034"/>
              <a:gd name="connsiteY3438" fmla="*/ 123332 h 2236251"/>
              <a:gd name="connsiteX3439" fmla="*/ 870989 w 4645034"/>
              <a:gd name="connsiteY3439" fmla="*/ 126818 h 2236251"/>
              <a:gd name="connsiteX3440" fmla="*/ 883831 w 4645034"/>
              <a:gd name="connsiteY3440" fmla="*/ 130176 h 2236251"/>
              <a:gd name="connsiteX3441" fmla="*/ 889471 w 4645034"/>
              <a:gd name="connsiteY3441" fmla="*/ 132161 h 2236251"/>
              <a:gd name="connsiteX3442" fmla="*/ 896767 w 4645034"/>
              <a:gd name="connsiteY3442" fmla="*/ 132874 h 2236251"/>
              <a:gd name="connsiteX3443" fmla="*/ 902990 w 4645034"/>
              <a:gd name="connsiteY3443" fmla="*/ 126585 h 2236251"/>
              <a:gd name="connsiteX3444" fmla="*/ 912127 w 4645034"/>
              <a:gd name="connsiteY3444" fmla="*/ 126236 h 2236251"/>
              <a:gd name="connsiteX3445" fmla="*/ 913543 w 4645034"/>
              <a:gd name="connsiteY3445" fmla="*/ 132056 h 2236251"/>
              <a:gd name="connsiteX3446" fmla="*/ 912949 w 4645034"/>
              <a:gd name="connsiteY3446" fmla="*/ 138344 h 2236251"/>
              <a:gd name="connsiteX3447" fmla="*/ 920827 w 4645034"/>
              <a:gd name="connsiteY3447" fmla="*/ 140798 h 2236251"/>
              <a:gd name="connsiteX3448" fmla="*/ 929278 w 4645034"/>
              <a:gd name="connsiteY3448" fmla="*/ 134262 h 2236251"/>
              <a:gd name="connsiteX3449" fmla="*/ 936334 w 4645034"/>
              <a:gd name="connsiteY3449" fmla="*/ 126574 h 2236251"/>
              <a:gd name="connsiteX3450" fmla="*/ 946085 w 4645034"/>
              <a:gd name="connsiteY3450" fmla="*/ 122019 h 2236251"/>
              <a:gd name="connsiteX3451" fmla="*/ 953942 w 4645034"/>
              <a:gd name="connsiteY3451" fmla="*/ 121085 h 2236251"/>
              <a:gd name="connsiteX3452" fmla="*/ 955711 w 4645034"/>
              <a:gd name="connsiteY3452" fmla="*/ 125272 h 2236251"/>
              <a:gd name="connsiteX3453" fmla="*/ 954650 w 4645034"/>
              <a:gd name="connsiteY3453" fmla="*/ 128762 h 2236251"/>
              <a:gd name="connsiteX3454" fmla="*/ 948656 w 4645034"/>
              <a:gd name="connsiteY3454" fmla="*/ 141016 h 2236251"/>
              <a:gd name="connsiteX3455" fmla="*/ 943369 w 4645034"/>
              <a:gd name="connsiteY3455" fmla="*/ 148952 h 2236251"/>
              <a:gd name="connsiteX3456" fmla="*/ 943369 w 4645034"/>
              <a:gd name="connsiteY3456" fmla="*/ 152790 h 2236251"/>
              <a:gd name="connsiteX3457" fmla="*/ 947230 w 4645034"/>
              <a:gd name="connsiteY3457" fmla="*/ 157998 h 2236251"/>
              <a:gd name="connsiteX3458" fmla="*/ 956471 w 4645034"/>
              <a:gd name="connsiteY3458" fmla="*/ 161356 h 2236251"/>
              <a:gd name="connsiteX3459" fmla="*/ 958823 w 4645034"/>
              <a:gd name="connsiteY3459" fmla="*/ 164144 h 2236251"/>
              <a:gd name="connsiteX3460" fmla="*/ 954608 w 4645034"/>
              <a:gd name="connsiteY3460" fmla="*/ 169262 h 2236251"/>
              <a:gd name="connsiteX3461" fmla="*/ 943691 w 4645034"/>
              <a:gd name="connsiteY3461" fmla="*/ 174166 h 2236251"/>
              <a:gd name="connsiteX3462" fmla="*/ 928529 w 4645034"/>
              <a:gd name="connsiteY3462" fmla="*/ 179066 h 2236251"/>
              <a:gd name="connsiteX3463" fmla="*/ 909619 w 4645034"/>
              <a:gd name="connsiteY3463" fmla="*/ 180469 h 2236251"/>
              <a:gd name="connsiteX3464" fmla="*/ 895539 w 4645034"/>
              <a:gd name="connsiteY3464" fmla="*/ 177111 h 2236251"/>
              <a:gd name="connsiteX3465" fmla="*/ 884611 w 4645034"/>
              <a:gd name="connsiteY3465" fmla="*/ 176530 h 2236251"/>
              <a:gd name="connsiteX3466" fmla="*/ 876150 w 4645034"/>
              <a:gd name="connsiteY3466" fmla="*/ 180496 h 2236251"/>
              <a:gd name="connsiteX3467" fmla="*/ 858396 w 4645034"/>
              <a:gd name="connsiteY3467" fmla="*/ 185283 h 2236251"/>
              <a:gd name="connsiteX3468" fmla="*/ 841943 w 4645034"/>
              <a:gd name="connsiteY3468" fmla="*/ 185632 h 2236251"/>
              <a:gd name="connsiteX3469" fmla="*/ 829850 w 4645034"/>
              <a:gd name="connsiteY3469" fmla="*/ 184582 h 2236251"/>
              <a:gd name="connsiteX3470" fmla="*/ 811565 w 4645034"/>
              <a:gd name="connsiteY3470" fmla="*/ 179445 h 2236251"/>
              <a:gd name="connsiteX3471" fmla="*/ 795018 w 4645034"/>
              <a:gd name="connsiteY3471" fmla="*/ 174207 h 2236251"/>
              <a:gd name="connsiteX3472" fmla="*/ 783612 w 4645034"/>
              <a:gd name="connsiteY3472" fmla="*/ 170125 h 2236251"/>
              <a:gd name="connsiteX3473" fmla="*/ 784309 w 4645034"/>
              <a:gd name="connsiteY3473" fmla="*/ 165266 h 2236251"/>
              <a:gd name="connsiteX3474" fmla="*/ 798379 w 4645034"/>
              <a:gd name="connsiteY3474" fmla="*/ 165266 h 2236251"/>
              <a:gd name="connsiteX3475" fmla="*/ 825989 w 4645034"/>
              <a:gd name="connsiteY3475" fmla="*/ 166301 h 2236251"/>
              <a:gd name="connsiteX3476" fmla="*/ 837020 w 4645034"/>
              <a:gd name="connsiteY3476" fmla="*/ 164549 h 2236251"/>
              <a:gd name="connsiteX3477" fmla="*/ 844784 w 4645034"/>
              <a:gd name="connsiteY3477" fmla="*/ 161765 h 2236251"/>
              <a:gd name="connsiteX3478" fmla="*/ 838113 w 4645034"/>
              <a:gd name="connsiteY3478" fmla="*/ 154790 h 2236251"/>
              <a:gd name="connsiteX3479" fmla="*/ 818007 w 4645034"/>
              <a:gd name="connsiteY3479" fmla="*/ 156538 h 2236251"/>
              <a:gd name="connsiteX3480" fmla="*/ 800731 w 4645034"/>
              <a:gd name="connsiteY3480" fmla="*/ 157589 h 2236251"/>
              <a:gd name="connsiteX3481" fmla="*/ 788160 w 4645034"/>
              <a:gd name="connsiteY3481" fmla="*/ 155139 h 2236251"/>
              <a:gd name="connsiteX3482" fmla="*/ 789232 w 4645034"/>
              <a:gd name="connsiteY3482" fmla="*/ 149184 h 2236251"/>
              <a:gd name="connsiteX3483" fmla="*/ 798754 w 4645034"/>
              <a:gd name="connsiteY3483" fmla="*/ 149537 h 2236251"/>
              <a:gd name="connsiteX3484" fmla="*/ 808037 w 4645034"/>
              <a:gd name="connsiteY3484" fmla="*/ 149886 h 2236251"/>
              <a:gd name="connsiteX3485" fmla="*/ 814937 w 4645034"/>
              <a:gd name="connsiteY3485" fmla="*/ 148850 h 2236251"/>
              <a:gd name="connsiteX3486" fmla="*/ 816924 w 4645034"/>
              <a:gd name="connsiteY3486" fmla="*/ 145245 h 2236251"/>
              <a:gd name="connsiteX3487" fmla="*/ 810961 w 4645034"/>
              <a:gd name="connsiteY3487" fmla="*/ 142794 h 2236251"/>
              <a:gd name="connsiteX3488" fmla="*/ 799909 w 4645034"/>
              <a:gd name="connsiteY3488" fmla="*/ 135677 h 2236251"/>
              <a:gd name="connsiteX3489" fmla="*/ 790512 w 4645034"/>
              <a:gd name="connsiteY3489" fmla="*/ 135677 h 2236251"/>
              <a:gd name="connsiteX3490" fmla="*/ 775349 w 4645034"/>
              <a:gd name="connsiteY3490" fmla="*/ 139879 h 2236251"/>
              <a:gd name="connsiteX3491" fmla="*/ 766076 w 4645034"/>
              <a:gd name="connsiteY3491" fmla="*/ 143965 h 2236251"/>
              <a:gd name="connsiteX3492" fmla="*/ 750112 w 4645034"/>
              <a:gd name="connsiteY3492" fmla="*/ 149316 h 2236251"/>
              <a:gd name="connsiteX3493" fmla="*/ 744607 w 4645034"/>
              <a:gd name="connsiteY3493" fmla="*/ 148618 h 2236251"/>
              <a:gd name="connsiteX3494" fmla="*/ 738727 w 4645034"/>
              <a:gd name="connsiteY3494" fmla="*/ 144314 h 2236251"/>
              <a:gd name="connsiteX3495" fmla="*/ 734033 w 4645034"/>
              <a:gd name="connsiteY3495" fmla="*/ 139526 h 2236251"/>
              <a:gd name="connsiteX3496" fmla="*/ 734866 w 4645034"/>
              <a:gd name="connsiteY3496" fmla="*/ 135455 h 2236251"/>
              <a:gd name="connsiteX3497" fmla="*/ 740028 w 4645034"/>
              <a:gd name="connsiteY3497" fmla="*/ 130904 h 2236251"/>
              <a:gd name="connsiteX3498" fmla="*/ 754462 w 4645034"/>
              <a:gd name="connsiteY3498" fmla="*/ 125666 h 2236251"/>
              <a:gd name="connsiteX3499" fmla="*/ 764911 w 4645034"/>
              <a:gd name="connsiteY3499" fmla="*/ 121464 h 2236251"/>
              <a:gd name="connsiteX3500" fmla="*/ 784101 w 4645034"/>
              <a:gd name="connsiteY3500" fmla="*/ 113037 h 2236251"/>
              <a:gd name="connsiteX3501" fmla="*/ 792666 w 4645034"/>
              <a:gd name="connsiteY3501" fmla="*/ 108966 h 2236251"/>
              <a:gd name="connsiteX3502" fmla="*/ 806184 w 4645034"/>
              <a:gd name="connsiteY3502" fmla="*/ 105998 h 2236251"/>
              <a:gd name="connsiteX3503" fmla="*/ 2806943 w 4645034"/>
              <a:gd name="connsiteY3503" fmla="*/ 82895 h 2236251"/>
              <a:gd name="connsiteX3504" fmla="*/ 2814201 w 4645034"/>
              <a:gd name="connsiteY3504" fmla="*/ 85607 h 2236251"/>
              <a:gd name="connsiteX3505" fmla="*/ 2817965 w 4645034"/>
              <a:gd name="connsiteY3505" fmla="*/ 88303 h 2236251"/>
              <a:gd name="connsiteX3506" fmla="*/ 2824297 w 4645034"/>
              <a:gd name="connsiteY3506" fmla="*/ 89450 h 2236251"/>
              <a:gd name="connsiteX3507" fmla="*/ 2822653 w 4645034"/>
              <a:gd name="connsiteY3507" fmla="*/ 92865 h 2236251"/>
              <a:gd name="connsiteX3508" fmla="*/ 2815964 w 4645034"/>
              <a:gd name="connsiteY3508" fmla="*/ 92600 h 2236251"/>
              <a:gd name="connsiteX3509" fmla="*/ 2813633 w 4645034"/>
              <a:gd name="connsiteY3509" fmla="*/ 96670 h 2236251"/>
              <a:gd name="connsiteX3510" fmla="*/ 2807875 w 4645034"/>
              <a:gd name="connsiteY3510" fmla="*/ 96554 h 2236251"/>
              <a:gd name="connsiteX3511" fmla="*/ 2800261 w 4645034"/>
              <a:gd name="connsiteY3511" fmla="*/ 95619 h 2236251"/>
              <a:gd name="connsiteX3512" fmla="*/ 2795810 w 4645034"/>
              <a:gd name="connsiteY3512" fmla="*/ 100524 h 2236251"/>
              <a:gd name="connsiteX3513" fmla="*/ 2789240 w 4645034"/>
              <a:gd name="connsiteY3513" fmla="*/ 100520 h 2236251"/>
              <a:gd name="connsiteX3514" fmla="*/ 2777631 w 4645034"/>
              <a:gd name="connsiteY3514" fmla="*/ 101901 h 2236251"/>
              <a:gd name="connsiteX3515" fmla="*/ 2769304 w 4645034"/>
              <a:gd name="connsiteY3515" fmla="*/ 103312 h 2236251"/>
              <a:gd name="connsiteX3516" fmla="*/ 2761776 w 4645034"/>
              <a:gd name="connsiteY3516" fmla="*/ 107628 h 2236251"/>
              <a:gd name="connsiteX3517" fmla="*/ 2753099 w 4645034"/>
              <a:gd name="connsiteY3517" fmla="*/ 111082 h 2236251"/>
              <a:gd name="connsiteX3518" fmla="*/ 2745017 w 4645034"/>
              <a:gd name="connsiteY3518" fmla="*/ 109686 h 2236251"/>
              <a:gd name="connsiteX3519" fmla="*/ 2737040 w 4645034"/>
              <a:gd name="connsiteY3519" fmla="*/ 115860 h 2236251"/>
              <a:gd name="connsiteX3520" fmla="*/ 2734570 w 4645034"/>
              <a:gd name="connsiteY3520" fmla="*/ 123914 h 2236251"/>
              <a:gd name="connsiteX3521" fmla="*/ 2727867 w 4645034"/>
              <a:gd name="connsiteY3521" fmla="*/ 135469 h 2236251"/>
              <a:gd name="connsiteX3522" fmla="*/ 2724579 w 4645034"/>
              <a:gd name="connsiteY3522" fmla="*/ 142239 h 2236251"/>
              <a:gd name="connsiteX3523" fmla="*/ 2724902 w 4645034"/>
              <a:gd name="connsiteY3523" fmla="*/ 153037 h 2236251"/>
              <a:gd name="connsiteX3524" fmla="*/ 2734629 w 4645034"/>
              <a:gd name="connsiteY3524" fmla="*/ 157122 h 2236251"/>
              <a:gd name="connsiteX3525" fmla="*/ 2738050 w 4645034"/>
              <a:gd name="connsiteY3525" fmla="*/ 165980 h 2236251"/>
              <a:gd name="connsiteX3526" fmla="*/ 2726309 w 4645034"/>
              <a:gd name="connsiteY3526" fmla="*/ 165280 h 2236251"/>
              <a:gd name="connsiteX3527" fmla="*/ 2715512 w 4645034"/>
              <a:gd name="connsiteY3527" fmla="*/ 165630 h 2236251"/>
              <a:gd name="connsiteX3528" fmla="*/ 2707991 w 4645034"/>
              <a:gd name="connsiteY3528" fmla="*/ 161426 h 2236251"/>
              <a:gd name="connsiteX3529" fmla="*/ 2703435 w 4645034"/>
              <a:gd name="connsiteY3529" fmla="*/ 158991 h 2236251"/>
              <a:gd name="connsiteX3530" fmla="*/ 2697089 w 4645034"/>
              <a:gd name="connsiteY3530" fmla="*/ 153856 h 2236251"/>
              <a:gd name="connsiteX3531" fmla="*/ 2687217 w 4645034"/>
              <a:gd name="connsiteY3531" fmla="*/ 153156 h 2236251"/>
              <a:gd name="connsiteX3532" fmla="*/ 2681663 w 4645034"/>
              <a:gd name="connsiteY3532" fmla="*/ 152221 h 2236251"/>
              <a:gd name="connsiteX3533" fmla="*/ 2683466 w 4645034"/>
              <a:gd name="connsiteY3533" fmla="*/ 146282 h 2236251"/>
              <a:gd name="connsiteX3534" fmla="*/ 2686272 w 4645034"/>
              <a:gd name="connsiteY3534" fmla="*/ 143493 h 2236251"/>
              <a:gd name="connsiteX3535" fmla="*/ 2691324 w 4645034"/>
              <a:gd name="connsiteY3535" fmla="*/ 140462 h 2236251"/>
              <a:gd name="connsiteX3536" fmla="*/ 2690604 w 4645034"/>
              <a:gd name="connsiteY3536" fmla="*/ 136258 h 2236251"/>
              <a:gd name="connsiteX3537" fmla="*/ 2685401 w 4645034"/>
              <a:gd name="connsiteY3537" fmla="*/ 134885 h 2236251"/>
              <a:gd name="connsiteX3538" fmla="*/ 2686741 w 4645034"/>
              <a:gd name="connsiteY3538" fmla="*/ 131411 h 2236251"/>
              <a:gd name="connsiteX3539" fmla="*/ 2690102 w 4645034"/>
              <a:gd name="connsiteY3539" fmla="*/ 128611 h 2236251"/>
              <a:gd name="connsiteX3540" fmla="*/ 2697710 w 4645034"/>
              <a:gd name="connsiteY3540" fmla="*/ 130350 h 2236251"/>
              <a:gd name="connsiteX3541" fmla="*/ 2702504 w 4645034"/>
              <a:gd name="connsiteY3541" fmla="*/ 129765 h 2236251"/>
              <a:gd name="connsiteX3542" fmla="*/ 2702266 w 4645034"/>
              <a:gd name="connsiteY3542" fmla="*/ 122426 h 2236251"/>
              <a:gd name="connsiteX3543" fmla="*/ 2696046 w 4645034"/>
              <a:gd name="connsiteY3543" fmla="*/ 119287 h 2236251"/>
              <a:gd name="connsiteX3544" fmla="*/ 2700008 w 4645034"/>
              <a:gd name="connsiteY3544" fmla="*/ 115087 h 2236251"/>
              <a:gd name="connsiteX3545" fmla="*/ 2707285 w 4645034"/>
              <a:gd name="connsiteY3545" fmla="*/ 115648 h 2236251"/>
              <a:gd name="connsiteX3546" fmla="*/ 2711015 w 4645034"/>
              <a:gd name="connsiteY3546" fmla="*/ 113152 h 2236251"/>
              <a:gd name="connsiteX3547" fmla="*/ 2713584 w 4645034"/>
              <a:gd name="connsiteY3547" fmla="*/ 105317 h 2236251"/>
              <a:gd name="connsiteX3548" fmla="*/ 2718860 w 4645034"/>
              <a:gd name="connsiteY3548" fmla="*/ 100805 h 2236251"/>
              <a:gd name="connsiteX3549" fmla="*/ 2725900 w 4645034"/>
              <a:gd name="connsiteY3549" fmla="*/ 100455 h 2236251"/>
              <a:gd name="connsiteX3550" fmla="*/ 2733289 w 4645034"/>
              <a:gd name="connsiteY3550" fmla="*/ 94531 h 2236251"/>
              <a:gd name="connsiteX3551" fmla="*/ 2736815 w 4645034"/>
              <a:gd name="connsiteY3551" fmla="*/ 92096 h 2236251"/>
              <a:gd name="connsiteX3552" fmla="*/ 2746324 w 4645034"/>
              <a:gd name="connsiteY3552" fmla="*/ 90738 h 2236251"/>
              <a:gd name="connsiteX3553" fmla="*/ 2754433 w 4645034"/>
              <a:gd name="connsiteY3553" fmla="*/ 91088 h 2236251"/>
              <a:gd name="connsiteX3554" fmla="*/ 2772269 w 4645034"/>
              <a:gd name="connsiteY3554" fmla="*/ 91788 h 2236251"/>
              <a:gd name="connsiteX3555" fmla="*/ 2780365 w 4645034"/>
              <a:gd name="connsiteY3555" fmla="*/ 92488 h 2236251"/>
              <a:gd name="connsiteX3556" fmla="*/ 2784201 w 4645034"/>
              <a:gd name="connsiteY3556" fmla="*/ 89115 h 2236251"/>
              <a:gd name="connsiteX3557" fmla="*/ 2790415 w 4645034"/>
              <a:gd name="connsiteY3557" fmla="*/ 86680 h 2236251"/>
              <a:gd name="connsiteX3558" fmla="*/ 2798749 w 4645034"/>
              <a:gd name="connsiteY3558" fmla="*/ 85980 h 2236251"/>
              <a:gd name="connsiteX3559" fmla="*/ 2802863 w 4645034"/>
              <a:gd name="connsiteY3559" fmla="*/ 88753 h 2236251"/>
              <a:gd name="connsiteX3560" fmla="*/ 2803919 w 4645034"/>
              <a:gd name="connsiteY3560" fmla="*/ 84549 h 2236251"/>
              <a:gd name="connsiteX3561" fmla="*/ 1172188 w 4645034"/>
              <a:gd name="connsiteY3561" fmla="*/ 78989 h 2236251"/>
              <a:gd name="connsiteX3562" fmla="*/ 1175684 w 4645034"/>
              <a:gd name="connsiteY3562" fmla="*/ 84357 h 2236251"/>
              <a:gd name="connsiteX3563" fmla="*/ 1188735 w 4645034"/>
              <a:gd name="connsiteY3563" fmla="*/ 90662 h 2236251"/>
              <a:gd name="connsiteX3564" fmla="*/ 1194726 w 4645034"/>
              <a:gd name="connsiteY3564" fmla="*/ 94046 h 2236251"/>
              <a:gd name="connsiteX3565" fmla="*/ 1207276 w 4645034"/>
              <a:gd name="connsiteY3565" fmla="*/ 92309 h 2236251"/>
              <a:gd name="connsiteX3566" fmla="*/ 1216298 w 4645034"/>
              <a:gd name="connsiteY3566" fmla="*/ 90910 h 2236251"/>
              <a:gd name="connsiteX3567" fmla="*/ 1232740 w 4645034"/>
              <a:gd name="connsiteY3567" fmla="*/ 90559 h 2236251"/>
              <a:gd name="connsiteX3568" fmla="*/ 1246342 w 4645034"/>
              <a:gd name="connsiteY3568" fmla="*/ 89159 h 2236251"/>
              <a:gd name="connsiteX3569" fmla="*/ 1259034 w 4645034"/>
              <a:gd name="connsiteY3569" fmla="*/ 90559 h 2236251"/>
              <a:gd name="connsiteX3570" fmla="*/ 1268311 w 4645034"/>
              <a:gd name="connsiteY3570" fmla="*/ 92893 h 2236251"/>
              <a:gd name="connsiteX3571" fmla="*/ 1273422 w 4645034"/>
              <a:gd name="connsiteY3571" fmla="*/ 95171 h 2236251"/>
              <a:gd name="connsiteX3572" fmla="*/ 1265427 w 4645034"/>
              <a:gd name="connsiteY3572" fmla="*/ 98891 h 2236251"/>
              <a:gd name="connsiteX3573" fmla="*/ 1256497 w 4645034"/>
              <a:gd name="connsiteY3573" fmla="*/ 100993 h 2236251"/>
              <a:gd name="connsiteX3574" fmla="*/ 1246386 w 4645034"/>
              <a:gd name="connsiteY3574" fmla="*/ 106129 h 2236251"/>
              <a:gd name="connsiteX3575" fmla="*/ 1242171 w 4645034"/>
              <a:gd name="connsiteY3575" fmla="*/ 109617 h 2236251"/>
              <a:gd name="connsiteX3576" fmla="*/ 1233118 w 4645034"/>
              <a:gd name="connsiteY3576" fmla="*/ 109617 h 2236251"/>
              <a:gd name="connsiteX3577" fmla="*/ 1229386 w 4645034"/>
              <a:gd name="connsiteY3577" fmla="*/ 103225 h 2236251"/>
              <a:gd name="connsiteX3578" fmla="*/ 1214002 w 4645034"/>
              <a:gd name="connsiteY3578" fmla="*/ 104626 h 2236251"/>
              <a:gd name="connsiteX3579" fmla="*/ 1187603 w 4645034"/>
              <a:gd name="connsiteY3579" fmla="*/ 103867 h 2236251"/>
              <a:gd name="connsiteX3580" fmla="*/ 1182708 w 4645034"/>
              <a:gd name="connsiteY3580" fmla="*/ 100746 h 2236251"/>
              <a:gd name="connsiteX3581" fmla="*/ 1175307 w 4645034"/>
              <a:gd name="connsiteY3581" fmla="*/ 98995 h 2236251"/>
              <a:gd name="connsiteX3582" fmla="*/ 1156736 w 4645034"/>
              <a:gd name="connsiteY3582" fmla="*/ 99345 h 2236251"/>
              <a:gd name="connsiteX3583" fmla="*/ 1141921 w 4645034"/>
              <a:gd name="connsiteY3583" fmla="*/ 100046 h 2236251"/>
              <a:gd name="connsiteX3584" fmla="*/ 1139755 w 4645034"/>
              <a:gd name="connsiteY3584" fmla="*/ 95025 h 2236251"/>
              <a:gd name="connsiteX3585" fmla="*/ 1143604 w 4645034"/>
              <a:gd name="connsiteY3585" fmla="*/ 87569 h 2236251"/>
              <a:gd name="connsiteX3586" fmla="*/ 1149799 w 4645034"/>
              <a:gd name="connsiteY3586" fmla="*/ 84081 h 2236251"/>
              <a:gd name="connsiteX3587" fmla="*/ 1156686 w 4645034"/>
              <a:gd name="connsiteY3587" fmla="*/ 81120 h 2236251"/>
              <a:gd name="connsiteX3588" fmla="*/ 1163506 w 4645034"/>
              <a:gd name="connsiteY3588" fmla="*/ 79121 h 2236251"/>
              <a:gd name="connsiteX3589" fmla="*/ 3152208 w 4645034"/>
              <a:gd name="connsiteY3589" fmla="*/ 63947 h 2236251"/>
              <a:gd name="connsiteX3590" fmla="*/ 3169651 w 4645034"/>
              <a:gd name="connsiteY3590" fmla="*/ 67410 h 2236251"/>
              <a:gd name="connsiteX3591" fmla="*/ 3184404 w 4645034"/>
              <a:gd name="connsiteY3591" fmla="*/ 73540 h 2236251"/>
              <a:gd name="connsiteX3592" fmla="*/ 3194557 w 4645034"/>
              <a:gd name="connsiteY3592" fmla="*/ 82167 h 2236251"/>
              <a:gd name="connsiteX3593" fmla="*/ 3204016 w 4645034"/>
              <a:gd name="connsiteY3593" fmla="*/ 82508 h 2236251"/>
              <a:gd name="connsiteX3594" fmla="*/ 3212694 w 4645034"/>
              <a:gd name="connsiteY3594" fmla="*/ 82167 h 2236251"/>
              <a:gd name="connsiteX3595" fmla="*/ 3219897 w 4645034"/>
              <a:gd name="connsiteY3595" fmla="*/ 80748 h 2236251"/>
              <a:gd name="connsiteX3596" fmla="*/ 3225364 w 4645034"/>
              <a:gd name="connsiteY3596" fmla="*/ 77570 h 2236251"/>
              <a:gd name="connsiteX3597" fmla="*/ 3246799 w 4645034"/>
              <a:gd name="connsiteY3597" fmla="*/ 78648 h 2236251"/>
              <a:gd name="connsiteX3598" fmla="*/ 3253481 w 4645034"/>
              <a:gd name="connsiteY3598" fmla="*/ 80464 h 2236251"/>
              <a:gd name="connsiteX3599" fmla="*/ 3266846 w 4645034"/>
              <a:gd name="connsiteY3599" fmla="*/ 81883 h 2236251"/>
              <a:gd name="connsiteX3600" fmla="*/ 3273788 w 4645034"/>
              <a:gd name="connsiteY3600" fmla="*/ 87332 h 2236251"/>
              <a:gd name="connsiteX3601" fmla="*/ 3287673 w 4645034"/>
              <a:gd name="connsiteY3601" fmla="*/ 89206 h 2236251"/>
              <a:gd name="connsiteX3602" fmla="*/ 3286372 w 4645034"/>
              <a:gd name="connsiteY3602" fmla="*/ 98401 h 2236251"/>
              <a:gd name="connsiteX3603" fmla="*/ 3280210 w 4645034"/>
              <a:gd name="connsiteY3603" fmla="*/ 102090 h 2236251"/>
              <a:gd name="connsiteX3604" fmla="*/ 3274049 w 4645034"/>
              <a:gd name="connsiteY3604" fmla="*/ 105439 h 2236251"/>
              <a:gd name="connsiteX3605" fmla="*/ 3267106 w 4645034"/>
              <a:gd name="connsiteY3605" fmla="*/ 108902 h 2236251"/>
              <a:gd name="connsiteX3606" fmla="*/ 3256085 w 4645034"/>
              <a:gd name="connsiteY3606" fmla="*/ 113386 h 2236251"/>
              <a:gd name="connsiteX3607" fmla="*/ 3250184 w 4645034"/>
              <a:gd name="connsiteY3607" fmla="*/ 118494 h 2236251"/>
              <a:gd name="connsiteX3608" fmla="*/ 3248882 w 4645034"/>
              <a:gd name="connsiteY3608" fmla="*/ 121502 h 2236251"/>
              <a:gd name="connsiteX3609" fmla="*/ 3247494 w 4645034"/>
              <a:gd name="connsiteY3609" fmla="*/ 128484 h 2236251"/>
              <a:gd name="connsiteX3610" fmla="*/ 3261986 w 4645034"/>
              <a:gd name="connsiteY3610" fmla="*/ 128484 h 2236251"/>
              <a:gd name="connsiteX3611" fmla="*/ 3272747 w 4645034"/>
              <a:gd name="connsiteY3611" fmla="*/ 125078 h 2236251"/>
              <a:gd name="connsiteX3612" fmla="*/ 3288368 w 4645034"/>
              <a:gd name="connsiteY3612" fmla="*/ 120651 h 2236251"/>
              <a:gd name="connsiteX3613" fmla="*/ 3297827 w 4645034"/>
              <a:gd name="connsiteY3613" fmla="*/ 116905 h 2236251"/>
              <a:gd name="connsiteX3614" fmla="*/ 3302686 w 4645034"/>
              <a:gd name="connsiteY3614" fmla="*/ 115486 h 2236251"/>
              <a:gd name="connsiteX3615" fmla="*/ 3310150 w 4645034"/>
              <a:gd name="connsiteY3615" fmla="*/ 116451 h 2236251"/>
              <a:gd name="connsiteX3616" fmla="*/ 3315877 w 4645034"/>
              <a:gd name="connsiteY3616" fmla="*/ 120651 h 2236251"/>
              <a:gd name="connsiteX3617" fmla="*/ 3326117 w 4645034"/>
              <a:gd name="connsiteY3617" fmla="*/ 123432 h 2236251"/>
              <a:gd name="connsiteX3618" fmla="*/ 3332452 w 4645034"/>
              <a:gd name="connsiteY3618" fmla="*/ 126895 h 2236251"/>
              <a:gd name="connsiteX3619" fmla="*/ 3343907 w 4645034"/>
              <a:gd name="connsiteY3619" fmla="*/ 127292 h 2236251"/>
              <a:gd name="connsiteX3620" fmla="*/ 3349982 w 4645034"/>
              <a:gd name="connsiteY3620" fmla="*/ 124511 h 2236251"/>
              <a:gd name="connsiteX3621" fmla="*/ 3356404 w 4645034"/>
              <a:gd name="connsiteY3621" fmla="*/ 121673 h 2236251"/>
              <a:gd name="connsiteX3622" fmla="*/ 3365169 w 4645034"/>
              <a:gd name="connsiteY3622" fmla="*/ 119913 h 2236251"/>
              <a:gd name="connsiteX3623" fmla="*/ 3371330 w 4645034"/>
              <a:gd name="connsiteY3623" fmla="*/ 120992 h 2236251"/>
              <a:gd name="connsiteX3624" fmla="*/ 3381050 w 4645034"/>
              <a:gd name="connsiteY3624" fmla="*/ 124227 h 2236251"/>
              <a:gd name="connsiteX3625" fmla="*/ 3390335 w 4645034"/>
              <a:gd name="connsiteY3625" fmla="*/ 125532 h 2236251"/>
              <a:gd name="connsiteX3626" fmla="*/ 3396584 w 4645034"/>
              <a:gd name="connsiteY3626" fmla="*/ 129619 h 2236251"/>
              <a:gd name="connsiteX3627" fmla="*/ 3405696 w 4645034"/>
              <a:gd name="connsiteY3627" fmla="*/ 132741 h 2236251"/>
              <a:gd name="connsiteX3628" fmla="*/ 3410816 w 4645034"/>
              <a:gd name="connsiteY3628" fmla="*/ 130641 h 2236251"/>
              <a:gd name="connsiteX3629" fmla="*/ 3424527 w 4645034"/>
              <a:gd name="connsiteY3629" fmla="*/ 126781 h 2236251"/>
              <a:gd name="connsiteX3630" fmla="*/ 3438152 w 4645034"/>
              <a:gd name="connsiteY3630" fmla="*/ 123319 h 2236251"/>
              <a:gd name="connsiteX3631" fmla="*/ 3453252 w 4645034"/>
              <a:gd name="connsiteY3631" fmla="*/ 122978 h 2236251"/>
              <a:gd name="connsiteX3632" fmla="*/ 3466876 w 4645034"/>
              <a:gd name="connsiteY3632" fmla="*/ 122240 h 2236251"/>
              <a:gd name="connsiteX3633" fmla="*/ 3475554 w 4645034"/>
              <a:gd name="connsiteY3633" fmla="*/ 125873 h 2236251"/>
              <a:gd name="connsiteX3634" fmla="*/ 3489266 w 4645034"/>
              <a:gd name="connsiteY3634" fmla="*/ 129052 h 2236251"/>
              <a:gd name="connsiteX3635" fmla="*/ 3500808 w 4645034"/>
              <a:gd name="connsiteY3635" fmla="*/ 131833 h 2236251"/>
              <a:gd name="connsiteX3636" fmla="*/ 3505494 w 4645034"/>
              <a:gd name="connsiteY3636" fmla="*/ 137906 h 2236251"/>
              <a:gd name="connsiteX3637" fmla="*/ 3515040 w 4645034"/>
              <a:gd name="connsiteY3637" fmla="*/ 145399 h 2236251"/>
              <a:gd name="connsiteX3638" fmla="*/ 3521115 w 4645034"/>
              <a:gd name="connsiteY3638" fmla="*/ 149145 h 2236251"/>
              <a:gd name="connsiteX3639" fmla="*/ 3531702 w 4645034"/>
              <a:gd name="connsiteY3639" fmla="*/ 155445 h 2236251"/>
              <a:gd name="connsiteX3640" fmla="*/ 3539859 w 4645034"/>
              <a:gd name="connsiteY3640" fmla="*/ 158908 h 2236251"/>
              <a:gd name="connsiteX3641" fmla="*/ 3546975 w 4645034"/>
              <a:gd name="connsiteY3641" fmla="*/ 161348 h 2236251"/>
              <a:gd name="connsiteX3642" fmla="*/ 3553744 w 4645034"/>
              <a:gd name="connsiteY3642" fmla="*/ 158226 h 2236251"/>
              <a:gd name="connsiteX3643" fmla="*/ 3563203 w 4645034"/>
              <a:gd name="connsiteY3643" fmla="*/ 155275 h 2236251"/>
              <a:gd name="connsiteX3644" fmla="*/ 3568844 w 4645034"/>
              <a:gd name="connsiteY3644" fmla="*/ 150791 h 2236251"/>
              <a:gd name="connsiteX3645" fmla="*/ 3579431 w 4645034"/>
              <a:gd name="connsiteY3645" fmla="*/ 149372 h 2236251"/>
              <a:gd name="connsiteX3646" fmla="*/ 3581775 w 4645034"/>
              <a:gd name="connsiteY3646" fmla="*/ 152834 h 2236251"/>
              <a:gd name="connsiteX3647" fmla="*/ 3589151 w 4645034"/>
              <a:gd name="connsiteY3647" fmla="*/ 151813 h 2236251"/>
              <a:gd name="connsiteX3648" fmla="*/ 3601474 w 4645034"/>
              <a:gd name="connsiteY3648" fmla="*/ 152494 h 2236251"/>
              <a:gd name="connsiteX3649" fmla="*/ 3607549 w 4645034"/>
              <a:gd name="connsiteY3649" fmla="*/ 158113 h 2236251"/>
              <a:gd name="connsiteX3650" fmla="*/ 3617094 w 4645034"/>
              <a:gd name="connsiteY3650" fmla="*/ 156353 h 2236251"/>
              <a:gd name="connsiteX3651" fmla="*/ 3622215 w 4645034"/>
              <a:gd name="connsiteY3651" fmla="*/ 151131 h 2236251"/>
              <a:gd name="connsiteX3652" fmla="*/ 3630459 w 4645034"/>
              <a:gd name="connsiteY3652" fmla="*/ 149485 h 2236251"/>
              <a:gd name="connsiteX3653" fmla="*/ 3635405 w 4645034"/>
              <a:gd name="connsiteY3653" fmla="*/ 143582 h 2236251"/>
              <a:gd name="connsiteX3654" fmla="*/ 3628289 w 4645034"/>
              <a:gd name="connsiteY3654" fmla="*/ 138701 h 2236251"/>
              <a:gd name="connsiteX3655" fmla="*/ 3624818 w 4645034"/>
              <a:gd name="connsiteY3655" fmla="*/ 133422 h 2236251"/>
              <a:gd name="connsiteX3656" fmla="*/ 3640959 w 4645034"/>
              <a:gd name="connsiteY3656" fmla="*/ 130981 h 2236251"/>
              <a:gd name="connsiteX3657" fmla="*/ 3652414 w 4645034"/>
              <a:gd name="connsiteY3657" fmla="*/ 129903 h 2236251"/>
              <a:gd name="connsiteX3658" fmla="*/ 3663522 w 4645034"/>
              <a:gd name="connsiteY3658" fmla="*/ 130300 h 2236251"/>
              <a:gd name="connsiteX3659" fmla="*/ 3671593 w 4645034"/>
              <a:gd name="connsiteY3659" fmla="*/ 132684 h 2236251"/>
              <a:gd name="connsiteX3660" fmla="*/ 3697280 w 4645034"/>
              <a:gd name="connsiteY3660" fmla="*/ 137566 h 2236251"/>
              <a:gd name="connsiteX3661" fmla="*/ 3704917 w 4645034"/>
              <a:gd name="connsiteY3661" fmla="*/ 140687 h 2236251"/>
              <a:gd name="connsiteX3662" fmla="*/ 3712293 w 4645034"/>
              <a:gd name="connsiteY3662" fmla="*/ 140687 h 2236251"/>
              <a:gd name="connsiteX3663" fmla="*/ 3716112 w 4645034"/>
              <a:gd name="connsiteY3663" fmla="*/ 135806 h 2236251"/>
              <a:gd name="connsiteX3664" fmla="*/ 3723401 w 4645034"/>
              <a:gd name="connsiteY3664" fmla="*/ 137906 h 2236251"/>
              <a:gd name="connsiteX3665" fmla="*/ 3733642 w 4645034"/>
              <a:gd name="connsiteY3665" fmla="*/ 144547 h 2236251"/>
              <a:gd name="connsiteX3666" fmla="*/ 3748047 w 4645034"/>
              <a:gd name="connsiteY3666" fmla="*/ 149145 h 2236251"/>
              <a:gd name="connsiteX3667" fmla="*/ 3757593 w 4645034"/>
              <a:gd name="connsiteY3667" fmla="*/ 155899 h 2236251"/>
              <a:gd name="connsiteX3668" fmla="*/ 3770610 w 4645034"/>
              <a:gd name="connsiteY3668" fmla="*/ 154480 h 2236251"/>
              <a:gd name="connsiteX3669" fmla="*/ 3791091 w 4645034"/>
              <a:gd name="connsiteY3669" fmla="*/ 155899 h 2236251"/>
              <a:gd name="connsiteX3670" fmla="*/ 3808360 w 4645034"/>
              <a:gd name="connsiteY3670" fmla="*/ 155899 h 2236251"/>
              <a:gd name="connsiteX3671" fmla="*/ 3820336 w 4645034"/>
              <a:gd name="connsiteY3671" fmla="*/ 160781 h 2236251"/>
              <a:gd name="connsiteX3672" fmla="*/ 3846370 w 4645034"/>
              <a:gd name="connsiteY3672" fmla="*/ 160554 h 2236251"/>
              <a:gd name="connsiteX3673" fmla="*/ 3861123 w 4645034"/>
              <a:gd name="connsiteY3673" fmla="*/ 158454 h 2236251"/>
              <a:gd name="connsiteX3674" fmla="*/ 3866937 w 4645034"/>
              <a:gd name="connsiteY3674" fmla="*/ 158454 h 2236251"/>
              <a:gd name="connsiteX3675" fmla="*/ 3874401 w 4645034"/>
              <a:gd name="connsiteY3675" fmla="*/ 160951 h 2236251"/>
              <a:gd name="connsiteX3676" fmla="*/ 3879781 w 4645034"/>
              <a:gd name="connsiteY3676" fmla="*/ 166059 h 2236251"/>
              <a:gd name="connsiteX3677" fmla="*/ 3893406 w 4645034"/>
              <a:gd name="connsiteY3677" fmla="*/ 169408 h 2236251"/>
              <a:gd name="connsiteX3678" fmla="*/ 3902518 w 4645034"/>
              <a:gd name="connsiteY3678" fmla="*/ 173268 h 2236251"/>
              <a:gd name="connsiteX3679" fmla="*/ 3920829 w 4645034"/>
              <a:gd name="connsiteY3679" fmla="*/ 176844 h 2236251"/>
              <a:gd name="connsiteX3680" fmla="*/ 3949640 w 4645034"/>
              <a:gd name="connsiteY3680" fmla="*/ 172644 h 2236251"/>
              <a:gd name="connsiteX3681" fmla="*/ 3965347 w 4645034"/>
              <a:gd name="connsiteY3681" fmla="*/ 170544 h 2236251"/>
              <a:gd name="connsiteX3682" fmla="*/ 3979145 w 4645034"/>
              <a:gd name="connsiteY3682" fmla="*/ 171281 h 2236251"/>
              <a:gd name="connsiteX3683" fmla="*/ 3995894 w 4645034"/>
              <a:gd name="connsiteY3683" fmla="*/ 176730 h 2236251"/>
              <a:gd name="connsiteX3684" fmla="*/ 4006482 w 4645034"/>
              <a:gd name="connsiteY3684" fmla="*/ 179512 h 2236251"/>
              <a:gd name="connsiteX3685" fmla="*/ 4017156 w 4645034"/>
              <a:gd name="connsiteY3685" fmla="*/ 183712 h 2236251"/>
              <a:gd name="connsiteX3686" fmla="*/ 4024532 w 4645034"/>
              <a:gd name="connsiteY3686" fmla="*/ 186039 h 2236251"/>
              <a:gd name="connsiteX3687" fmla="*/ 4029999 w 4645034"/>
              <a:gd name="connsiteY3687" fmla="*/ 184280 h 2236251"/>
              <a:gd name="connsiteX3688" fmla="*/ 4025834 w 4645034"/>
              <a:gd name="connsiteY3688" fmla="*/ 176957 h 2236251"/>
              <a:gd name="connsiteX3689" fmla="*/ 4017937 w 4645034"/>
              <a:gd name="connsiteY3689" fmla="*/ 171906 h 2236251"/>
              <a:gd name="connsiteX3690" fmla="*/ 4016201 w 4645034"/>
              <a:gd name="connsiteY3690" fmla="*/ 167762 h 2236251"/>
              <a:gd name="connsiteX3691" fmla="*/ 4025053 w 4645034"/>
              <a:gd name="connsiteY3691" fmla="*/ 166684 h 2236251"/>
              <a:gd name="connsiteX3692" fmla="*/ 4035900 w 4645034"/>
              <a:gd name="connsiteY3692" fmla="*/ 165946 h 2236251"/>
              <a:gd name="connsiteX3693" fmla="*/ 4047355 w 4645034"/>
              <a:gd name="connsiteY3693" fmla="*/ 167365 h 2236251"/>
              <a:gd name="connsiteX3694" fmla="*/ 4055513 w 4645034"/>
              <a:gd name="connsiteY3694" fmla="*/ 172303 h 2236251"/>
              <a:gd name="connsiteX3695" fmla="*/ 4068096 w 4645034"/>
              <a:gd name="connsiteY3695" fmla="*/ 172984 h 2236251"/>
              <a:gd name="connsiteX3696" fmla="*/ 4084151 w 4645034"/>
              <a:gd name="connsiteY3696" fmla="*/ 173665 h 2236251"/>
              <a:gd name="connsiteX3697" fmla="*/ 4101680 w 4645034"/>
              <a:gd name="connsiteY3697" fmla="*/ 172984 h 2236251"/>
              <a:gd name="connsiteX3698" fmla="*/ 4109751 w 4645034"/>
              <a:gd name="connsiteY3698" fmla="*/ 177298 h 2236251"/>
              <a:gd name="connsiteX3699" fmla="*/ 4118429 w 4645034"/>
              <a:gd name="connsiteY3699" fmla="*/ 179398 h 2236251"/>
              <a:gd name="connsiteX3700" fmla="*/ 4138910 w 4645034"/>
              <a:gd name="connsiteY3700" fmla="*/ 180420 h 2236251"/>
              <a:gd name="connsiteX3701" fmla="*/ 4146893 w 4645034"/>
              <a:gd name="connsiteY3701" fmla="*/ 182179 h 2236251"/>
              <a:gd name="connsiteX3702" fmla="*/ 4160518 w 4645034"/>
              <a:gd name="connsiteY3702" fmla="*/ 189558 h 2236251"/>
              <a:gd name="connsiteX3703" fmla="*/ 4171453 w 4645034"/>
              <a:gd name="connsiteY3703" fmla="*/ 195121 h 2236251"/>
              <a:gd name="connsiteX3704" fmla="*/ 4185598 w 4645034"/>
              <a:gd name="connsiteY3704" fmla="*/ 196710 h 2236251"/>
              <a:gd name="connsiteX3705" fmla="*/ 4195404 w 4645034"/>
              <a:gd name="connsiteY3705" fmla="*/ 199151 h 2236251"/>
              <a:gd name="connsiteX3706" fmla="*/ 4204516 w 4645034"/>
              <a:gd name="connsiteY3706" fmla="*/ 201592 h 2236251"/>
              <a:gd name="connsiteX3707" fmla="*/ 4217447 w 4645034"/>
              <a:gd name="connsiteY3707" fmla="*/ 201592 h 2236251"/>
              <a:gd name="connsiteX3708" fmla="*/ 4224997 w 4645034"/>
              <a:gd name="connsiteY3708" fmla="*/ 204259 h 2236251"/>
              <a:gd name="connsiteX3709" fmla="*/ 4240530 w 4645034"/>
              <a:gd name="connsiteY3709" fmla="*/ 210844 h 2236251"/>
              <a:gd name="connsiteX3710" fmla="*/ 4244696 w 4645034"/>
              <a:gd name="connsiteY3710" fmla="*/ 216406 h 2236251"/>
              <a:gd name="connsiteX3711" fmla="*/ 4254068 w 4645034"/>
              <a:gd name="connsiteY3711" fmla="*/ 221174 h 2236251"/>
              <a:gd name="connsiteX3712" fmla="*/ 4262399 w 4645034"/>
              <a:gd name="connsiteY3712" fmla="*/ 216406 h 2236251"/>
              <a:gd name="connsiteX3713" fmla="*/ 4267259 w 4645034"/>
              <a:gd name="connsiteY3713" fmla="*/ 213568 h 2236251"/>
              <a:gd name="connsiteX3714" fmla="*/ 4274982 w 4645034"/>
              <a:gd name="connsiteY3714" fmla="*/ 213228 h 2236251"/>
              <a:gd name="connsiteX3715" fmla="*/ 4281144 w 4645034"/>
              <a:gd name="connsiteY3715" fmla="*/ 213228 h 2236251"/>
              <a:gd name="connsiteX3716" fmla="*/ 4290777 w 4645034"/>
              <a:gd name="connsiteY3716" fmla="*/ 219301 h 2236251"/>
              <a:gd name="connsiteX3717" fmla="*/ 4301624 w 4645034"/>
              <a:gd name="connsiteY3717" fmla="*/ 228042 h 2236251"/>
              <a:gd name="connsiteX3718" fmla="*/ 4310389 w 4645034"/>
              <a:gd name="connsiteY3718" fmla="*/ 234797 h 2236251"/>
              <a:gd name="connsiteX3719" fmla="*/ 4316724 w 4645034"/>
              <a:gd name="connsiteY3719" fmla="*/ 238656 h 2236251"/>
              <a:gd name="connsiteX3720" fmla="*/ 4313774 w 4645034"/>
              <a:gd name="connsiteY3720" fmla="*/ 241438 h 2236251"/>
              <a:gd name="connsiteX3721" fmla="*/ 4301364 w 4645034"/>
              <a:gd name="connsiteY3721" fmla="*/ 246660 h 2236251"/>
              <a:gd name="connsiteX3722" fmla="*/ 4288086 w 4645034"/>
              <a:gd name="connsiteY3722" fmla="*/ 242459 h 2236251"/>
              <a:gd name="connsiteX3723" fmla="*/ 4272813 w 4645034"/>
              <a:gd name="connsiteY3723" fmla="*/ 236045 h 2236251"/>
              <a:gd name="connsiteX3724" fmla="*/ 4266912 w 4645034"/>
              <a:gd name="connsiteY3724" fmla="*/ 229915 h 2236251"/>
              <a:gd name="connsiteX3725" fmla="*/ 4259449 w 4645034"/>
              <a:gd name="connsiteY3725" fmla="*/ 231221 h 2236251"/>
              <a:gd name="connsiteX3726" fmla="*/ 4247820 w 4645034"/>
              <a:gd name="connsiteY3726" fmla="*/ 229972 h 2236251"/>
              <a:gd name="connsiteX3727" fmla="*/ 4237406 w 4645034"/>
              <a:gd name="connsiteY3727" fmla="*/ 227191 h 2236251"/>
              <a:gd name="connsiteX3728" fmla="*/ 4227253 w 4645034"/>
              <a:gd name="connsiteY3728" fmla="*/ 226850 h 2236251"/>
              <a:gd name="connsiteX3729" fmla="*/ 4218054 w 4645034"/>
              <a:gd name="connsiteY3729" fmla="*/ 221912 h 2236251"/>
              <a:gd name="connsiteX3730" fmla="*/ 4209549 w 4645034"/>
              <a:gd name="connsiteY3730" fmla="*/ 225772 h 2236251"/>
              <a:gd name="connsiteX3731" fmla="*/ 4217447 w 4645034"/>
              <a:gd name="connsiteY3731" fmla="*/ 233661 h 2236251"/>
              <a:gd name="connsiteX3732" fmla="*/ 4225778 w 4645034"/>
              <a:gd name="connsiteY3732" fmla="*/ 237408 h 2236251"/>
              <a:gd name="connsiteX3733" fmla="*/ 4224736 w 4645034"/>
              <a:gd name="connsiteY3733" fmla="*/ 242175 h 2236251"/>
              <a:gd name="connsiteX3734" fmla="*/ 4216318 w 4645034"/>
              <a:gd name="connsiteY3734" fmla="*/ 241835 h 2236251"/>
              <a:gd name="connsiteX3735" fmla="*/ 4208682 w 4645034"/>
              <a:gd name="connsiteY3735" fmla="*/ 240302 h 2236251"/>
              <a:gd name="connsiteX3736" fmla="*/ 4198355 w 4645034"/>
              <a:gd name="connsiteY3736" fmla="*/ 235591 h 2236251"/>
              <a:gd name="connsiteX3737" fmla="*/ 4191239 w 4645034"/>
              <a:gd name="connsiteY3737" fmla="*/ 240075 h 2236251"/>
              <a:gd name="connsiteX3738" fmla="*/ 4197227 w 4645034"/>
              <a:gd name="connsiteY3738" fmla="*/ 247795 h 2236251"/>
              <a:gd name="connsiteX3739" fmla="*/ 4210591 w 4645034"/>
              <a:gd name="connsiteY3739" fmla="*/ 255174 h 2236251"/>
              <a:gd name="connsiteX3740" fmla="*/ 4224823 w 4645034"/>
              <a:gd name="connsiteY3740" fmla="*/ 256649 h 2236251"/>
              <a:gd name="connsiteX3741" fmla="*/ 4238534 w 4645034"/>
              <a:gd name="connsiteY3741" fmla="*/ 261928 h 2236251"/>
              <a:gd name="connsiteX3742" fmla="*/ 4249729 w 4645034"/>
              <a:gd name="connsiteY3742" fmla="*/ 269193 h 2236251"/>
              <a:gd name="connsiteX3743" fmla="*/ 4268387 w 4645034"/>
              <a:gd name="connsiteY3743" fmla="*/ 273337 h 2236251"/>
              <a:gd name="connsiteX3744" fmla="*/ 4262399 w 4645034"/>
              <a:gd name="connsiteY3744" fmla="*/ 281056 h 2236251"/>
              <a:gd name="connsiteX3745" fmla="*/ 4247126 w 4645034"/>
              <a:gd name="connsiteY3745" fmla="*/ 280489 h 2236251"/>
              <a:gd name="connsiteX3746" fmla="*/ 4237753 w 4645034"/>
              <a:gd name="connsiteY3746" fmla="*/ 279410 h 2236251"/>
              <a:gd name="connsiteX3747" fmla="*/ 4234022 w 4645034"/>
              <a:gd name="connsiteY3747" fmla="*/ 279410 h 2236251"/>
              <a:gd name="connsiteX3748" fmla="*/ 4224042 w 4645034"/>
              <a:gd name="connsiteY3748" fmla="*/ 285143 h 2236251"/>
              <a:gd name="connsiteX3749" fmla="*/ 4217794 w 4645034"/>
              <a:gd name="connsiteY3749" fmla="*/ 291387 h 2236251"/>
              <a:gd name="connsiteX3750" fmla="*/ 4216145 w 4645034"/>
              <a:gd name="connsiteY3750" fmla="*/ 299787 h 2236251"/>
              <a:gd name="connsiteX3751" fmla="*/ 4206512 w 4645034"/>
              <a:gd name="connsiteY3751" fmla="*/ 305634 h 2236251"/>
              <a:gd name="connsiteX3752" fmla="*/ 4198702 w 4645034"/>
              <a:gd name="connsiteY3752" fmla="*/ 311423 h 2236251"/>
              <a:gd name="connsiteX3753" fmla="*/ 4192367 w 4645034"/>
              <a:gd name="connsiteY3753" fmla="*/ 311423 h 2236251"/>
              <a:gd name="connsiteX3754" fmla="*/ 4186813 w 4645034"/>
              <a:gd name="connsiteY3754" fmla="*/ 308415 h 2236251"/>
              <a:gd name="connsiteX3755" fmla="*/ 4182387 w 4645034"/>
              <a:gd name="connsiteY3755" fmla="*/ 305634 h 2236251"/>
              <a:gd name="connsiteX3756" fmla="*/ 4179350 w 4645034"/>
              <a:gd name="connsiteY3756" fmla="*/ 298652 h 2236251"/>
              <a:gd name="connsiteX3757" fmla="*/ 4174403 w 4645034"/>
              <a:gd name="connsiteY3757" fmla="*/ 298652 h 2236251"/>
              <a:gd name="connsiteX3758" fmla="*/ 4170324 w 4645034"/>
              <a:gd name="connsiteY3758" fmla="*/ 304442 h 2236251"/>
              <a:gd name="connsiteX3759" fmla="*/ 4165899 w 4645034"/>
              <a:gd name="connsiteY3759" fmla="*/ 309721 h 2236251"/>
              <a:gd name="connsiteX3760" fmla="*/ 4161386 w 4645034"/>
              <a:gd name="connsiteY3760" fmla="*/ 313183 h 2236251"/>
              <a:gd name="connsiteX3761" fmla="*/ 4156787 w 4645034"/>
              <a:gd name="connsiteY3761" fmla="*/ 314261 h 2236251"/>
              <a:gd name="connsiteX3762" fmla="*/ 4149584 w 4645034"/>
              <a:gd name="connsiteY3762" fmla="*/ 316248 h 2236251"/>
              <a:gd name="connsiteX3763" fmla="*/ 4137261 w 4645034"/>
              <a:gd name="connsiteY3763" fmla="*/ 317270 h 2236251"/>
              <a:gd name="connsiteX3764" fmla="*/ 4128322 w 4645034"/>
              <a:gd name="connsiteY3764" fmla="*/ 323116 h 2236251"/>
              <a:gd name="connsiteX3765" fmla="*/ 4129711 w 4645034"/>
              <a:gd name="connsiteY3765" fmla="*/ 328054 h 2236251"/>
              <a:gd name="connsiteX3766" fmla="*/ 4132227 w 4645034"/>
              <a:gd name="connsiteY3766" fmla="*/ 332936 h 2236251"/>
              <a:gd name="connsiteX3767" fmla="*/ 4137087 w 4645034"/>
              <a:gd name="connsiteY3767" fmla="*/ 337249 h 2236251"/>
              <a:gd name="connsiteX3768" fmla="*/ 4134397 w 4645034"/>
              <a:gd name="connsiteY3768" fmla="*/ 345139 h 2236251"/>
              <a:gd name="connsiteX3769" fmla="*/ 4138996 w 4645034"/>
              <a:gd name="connsiteY3769" fmla="*/ 351440 h 2236251"/>
              <a:gd name="connsiteX3770" fmla="*/ 4147414 w 4645034"/>
              <a:gd name="connsiteY3770" fmla="*/ 349453 h 2236251"/>
              <a:gd name="connsiteX3771" fmla="*/ 4155311 w 4645034"/>
              <a:gd name="connsiteY3771" fmla="*/ 351553 h 2236251"/>
              <a:gd name="connsiteX3772" fmla="*/ 4158869 w 4645034"/>
              <a:gd name="connsiteY3772" fmla="*/ 359273 h 2236251"/>
              <a:gd name="connsiteX3773" fmla="*/ 4168242 w 4645034"/>
              <a:gd name="connsiteY3773" fmla="*/ 363416 h 2236251"/>
              <a:gd name="connsiteX3774" fmla="*/ 4175358 w 4645034"/>
              <a:gd name="connsiteY3774" fmla="*/ 368014 h 2236251"/>
              <a:gd name="connsiteX3775" fmla="*/ 4176833 w 4645034"/>
              <a:gd name="connsiteY3775" fmla="*/ 373803 h 2236251"/>
              <a:gd name="connsiteX3776" fmla="*/ 4180217 w 4645034"/>
              <a:gd name="connsiteY3776" fmla="*/ 386064 h 2236251"/>
              <a:gd name="connsiteX3777" fmla="*/ 4184209 w 4645034"/>
              <a:gd name="connsiteY3777" fmla="*/ 388958 h 2236251"/>
              <a:gd name="connsiteX3778" fmla="*/ 4187941 w 4645034"/>
              <a:gd name="connsiteY3778" fmla="*/ 394521 h 2236251"/>
              <a:gd name="connsiteX3779" fmla="*/ 4190718 w 4645034"/>
              <a:gd name="connsiteY3779" fmla="*/ 401786 h 2236251"/>
              <a:gd name="connsiteX3780" fmla="*/ 4184036 w 4645034"/>
              <a:gd name="connsiteY3780" fmla="*/ 403432 h 2236251"/>
              <a:gd name="connsiteX3781" fmla="*/ 4179957 w 4645034"/>
              <a:gd name="connsiteY3781" fmla="*/ 406668 h 2236251"/>
              <a:gd name="connsiteX3782" fmla="*/ 4180304 w 4645034"/>
              <a:gd name="connsiteY3782" fmla="*/ 411890 h 2236251"/>
              <a:gd name="connsiteX3783" fmla="*/ 4183081 w 4645034"/>
              <a:gd name="connsiteY3783" fmla="*/ 417509 h 2236251"/>
              <a:gd name="connsiteX3784" fmla="*/ 4186292 w 4645034"/>
              <a:gd name="connsiteY3784" fmla="*/ 423412 h 2236251"/>
              <a:gd name="connsiteX3785" fmla="*/ 4182300 w 4645034"/>
              <a:gd name="connsiteY3785" fmla="*/ 425399 h 2236251"/>
              <a:gd name="connsiteX3786" fmla="*/ 4183342 w 4645034"/>
              <a:gd name="connsiteY3786" fmla="*/ 435218 h 2236251"/>
              <a:gd name="connsiteX3787" fmla="*/ 4188462 w 4645034"/>
              <a:gd name="connsiteY3787" fmla="*/ 442030 h 2236251"/>
              <a:gd name="connsiteX3788" fmla="*/ 4190110 w 4645034"/>
              <a:gd name="connsiteY3788" fmla="*/ 448557 h 2236251"/>
              <a:gd name="connsiteX3789" fmla="*/ 4186119 w 4645034"/>
              <a:gd name="connsiteY3789" fmla="*/ 448216 h 2236251"/>
              <a:gd name="connsiteX3790" fmla="*/ 4181953 w 4645034"/>
              <a:gd name="connsiteY3790" fmla="*/ 452190 h 2236251"/>
              <a:gd name="connsiteX3791" fmla="*/ 4176920 w 4645034"/>
              <a:gd name="connsiteY3791" fmla="*/ 456276 h 2236251"/>
              <a:gd name="connsiteX3792" fmla="*/ 4171105 w 4645034"/>
              <a:gd name="connsiteY3792" fmla="*/ 451338 h 2236251"/>
              <a:gd name="connsiteX3793" fmla="*/ 4162427 w 4645034"/>
              <a:gd name="connsiteY3793" fmla="*/ 446911 h 2236251"/>
              <a:gd name="connsiteX3794" fmla="*/ 4158956 w 4645034"/>
              <a:gd name="connsiteY3794" fmla="*/ 437375 h 2236251"/>
              <a:gd name="connsiteX3795" fmla="*/ 4153662 w 4645034"/>
              <a:gd name="connsiteY3795" fmla="*/ 432834 h 2236251"/>
              <a:gd name="connsiteX3796" fmla="*/ 4149497 w 4645034"/>
              <a:gd name="connsiteY3796" fmla="*/ 425455 h 2236251"/>
              <a:gd name="connsiteX3797" fmla="*/ 4145245 w 4645034"/>
              <a:gd name="connsiteY3797" fmla="*/ 424774 h 2236251"/>
              <a:gd name="connsiteX3798" fmla="*/ 4137174 w 4645034"/>
              <a:gd name="connsiteY3798" fmla="*/ 425455 h 2236251"/>
              <a:gd name="connsiteX3799" fmla="*/ 4136827 w 4645034"/>
              <a:gd name="connsiteY3799" fmla="*/ 415466 h 2236251"/>
              <a:gd name="connsiteX3800" fmla="*/ 4131880 w 4645034"/>
              <a:gd name="connsiteY3800" fmla="*/ 414387 h 2236251"/>
              <a:gd name="connsiteX3801" fmla="*/ 4125979 w 4645034"/>
              <a:gd name="connsiteY3801" fmla="*/ 410187 h 2236251"/>
              <a:gd name="connsiteX3802" fmla="*/ 4116954 w 4645034"/>
              <a:gd name="connsiteY3802" fmla="*/ 401786 h 2236251"/>
              <a:gd name="connsiteX3803" fmla="*/ 4112181 w 4645034"/>
              <a:gd name="connsiteY3803" fmla="*/ 399346 h 2236251"/>
              <a:gd name="connsiteX3804" fmla="*/ 4108970 w 4645034"/>
              <a:gd name="connsiteY3804" fmla="*/ 390150 h 2236251"/>
              <a:gd name="connsiteX3805" fmla="*/ 4104718 w 4645034"/>
              <a:gd name="connsiteY3805" fmla="*/ 385496 h 2236251"/>
              <a:gd name="connsiteX3806" fmla="*/ 4098209 w 4645034"/>
              <a:gd name="connsiteY3806" fmla="*/ 379309 h 2236251"/>
              <a:gd name="connsiteX3807" fmla="*/ 4096821 w 4645034"/>
              <a:gd name="connsiteY3807" fmla="*/ 370057 h 2236251"/>
              <a:gd name="connsiteX3808" fmla="*/ 4087014 w 4645034"/>
              <a:gd name="connsiteY3808" fmla="*/ 360408 h 2236251"/>
              <a:gd name="connsiteX3809" fmla="*/ 4088143 w 4645034"/>
              <a:gd name="connsiteY3809" fmla="*/ 353880 h 2236251"/>
              <a:gd name="connsiteX3810" fmla="*/ 4093783 w 4645034"/>
              <a:gd name="connsiteY3810" fmla="*/ 347239 h 2236251"/>
              <a:gd name="connsiteX3811" fmla="*/ 4099424 w 4645034"/>
              <a:gd name="connsiteY3811" fmla="*/ 337193 h 2236251"/>
              <a:gd name="connsiteX3812" fmla="*/ 4096908 w 4645034"/>
              <a:gd name="connsiteY3812" fmla="*/ 325443 h 2236251"/>
              <a:gd name="connsiteX3813" fmla="*/ 4099598 w 4645034"/>
              <a:gd name="connsiteY3813" fmla="*/ 315397 h 2236251"/>
              <a:gd name="connsiteX3814" fmla="*/ 4107234 w 4645034"/>
              <a:gd name="connsiteY3814" fmla="*/ 306996 h 2236251"/>
              <a:gd name="connsiteX3815" fmla="*/ 4105846 w 4645034"/>
              <a:gd name="connsiteY3815" fmla="*/ 301377 h 2236251"/>
              <a:gd name="connsiteX3816" fmla="*/ 4099771 w 4645034"/>
              <a:gd name="connsiteY3816" fmla="*/ 294168 h 2236251"/>
              <a:gd name="connsiteX3817" fmla="*/ 4096213 w 4645034"/>
              <a:gd name="connsiteY3817" fmla="*/ 284235 h 2236251"/>
              <a:gd name="connsiteX3818" fmla="*/ 4092308 w 4645034"/>
              <a:gd name="connsiteY3818" fmla="*/ 276175 h 2236251"/>
              <a:gd name="connsiteX3819" fmla="*/ 4085886 w 4645034"/>
              <a:gd name="connsiteY3819" fmla="*/ 275437 h 2236251"/>
              <a:gd name="connsiteX3820" fmla="*/ 4079551 w 4645034"/>
              <a:gd name="connsiteY3820" fmla="*/ 278105 h 2236251"/>
              <a:gd name="connsiteX3821" fmla="*/ 4075039 w 4645034"/>
              <a:gd name="connsiteY3821" fmla="*/ 282135 h 2236251"/>
              <a:gd name="connsiteX3822" fmla="*/ 4075039 w 4645034"/>
              <a:gd name="connsiteY3822" fmla="*/ 289116 h 2236251"/>
              <a:gd name="connsiteX3823" fmla="*/ 4075386 w 4645034"/>
              <a:gd name="connsiteY3823" fmla="*/ 296949 h 2236251"/>
              <a:gd name="connsiteX3824" fmla="*/ 4068704 w 4645034"/>
              <a:gd name="connsiteY3824" fmla="*/ 300809 h 2236251"/>
              <a:gd name="connsiteX3825" fmla="*/ 4060026 w 4645034"/>
              <a:gd name="connsiteY3825" fmla="*/ 299844 h 2236251"/>
              <a:gd name="connsiteX3826" fmla="*/ 4058290 w 4645034"/>
              <a:gd name="connsiteY3826" fmla="*/ 294282 h 2236251"/>
              <a:gd name="connsiteX3827" fmla="*/ 4052996 w 4645034"/>
              <a:gd name="connsiteY3827" fmla="*/ 287641 h 2236251"/>
              <a:gd name="connsiteX3828" fmla="*/ 4041888 w 4645034"/>
              <a:gd name="connsiteY3828" fmla="*/ 290195 h 2236251"/>
              <a:gd name="connsiteX3829" fmla="*/ 4037983 w 4645034"/>
              <a:gd name="connsiteY3829" fmla="*/ 285995 h 2236251"/>
              <a:gd name="connsiteX3830" fmla="*/ 4027396 w 4645034"/>
              <a:gd name="connsiteY3830" fmla="*/ 284519 h 2236251"/>
              <a:gd name="connsiteX3831" fmla="*/ 4017590 w 4645034"/>
              <a:gd name="connsiteY3831" fmla="*/ 287641 h 2236251"/>
              <a:gd name="connsiteX3832" fmla="*/ 4013511 w 4645034"/>
              <a:gd name="connsiteY3832" fmla="*/ 297063 h 2236251"/>
              <a:gd name="connsiteX3833" fmla="*/ 4009345 w 4645034"/>
              <a:gd name="connsiteY3833" fmla="*/ 306542 h 2236251"/>
              <a:gd name="connsiteX3834" fmla="*/ 4016722 w 4645034"/>
              <a:gd name="connsiteY3834" fmla="*/ 311764 h 2236251"/>
              <a:gd name="connsiteX3835" fmla="*/ 4020714 w 4645034"/>
              <a:gd name="connsiteY3835" fmla="*/ 326465 h 2236251"/>
              <a:gd name="connsiteX3836" fmla="*/ 4011341 w 4645034"/>
              <a:gd name="connsiteY3836" fmla="*/ 327543 h 2236251"/>
              <a:gd name="connsiteX3837" fmla="*/ 4000147 w 4645034"/>
              <a:gd name="connsiteY3837" fmla="*/ 332425 h 2236251"/>
              <a:gd name="connsiteX3838" fmla="*/ 3990080 w 4645034"/>
              <a:gd name="connsiteY3838" fmla="*/ 332084 h 2236251"/>
              <a:gd name="connsiteX3839" fmla="*/ 3985828 w 4645034"/>
              <a:gd name="connsiteY3839" fmla="*/ 329246 h 2236251"/>
              <a:gd name="connsiteX3840" fmla="*/ 3977063 w 4645034"/>
              <a:gd name="connsiteY3840" fmla="*/ 325443 h 2236251"/>
              <a:gd name="connsiteX3841" fmla="*/ 3972463 w 4645034"/>
              <a:gd name="connsiteY3841" fmla="*/ 320902 h 2236251"/>
              <a:gd name="connsiteX3842" fmla="*/ 3967864 w 4645034"/>
              <a:gd name="connsiteY3842" fmla="*/ 318802 h 2236251"/>
              <a:gd name="connsiteX3843" fmla="*/ 3958405 w 4645034"/>
              <a:gd name="connsiteY3843" fmla="*/ 320902 h 2236251"/>
              <a:gd name="connsiteX3844" fmla="*/ 3952070 w 4645034"/>
              <a:gd name="connsiteY3844" fmla="*/ 322662 h 2236251"/>
              <a:gd name="connsiteX3845" fmla="*/ 3940181 w 4645034"/>
              <a:gd name="connsiteY3845" fmla="*/ 326522 h 2236251"/>
              <a:gd name="connsiteX3846" fmla="*/ 3928726 w 4645034"/>
              <a:gd name="connsiteY3846" fmla="*/ 326862 h 2236251"/>
              <a:gd name="connsiteX3847" fmla="*/ 3919266 w 4645034"/>
              <a:gd name="connsiteY3847" fmla="*/ 326124 h 2236251"/>
              <a:gd name="connsiteX3848" fmla="*/ 3910328 w 4645034"/>
              <a:gd name="connsiteY3848" fmla="*/ 324024 h 2236251"/>
              <a:gd name="connsiteX3849" fmla="*/ 3901650 w 4645034"/>
              <a:gd name="connsiteY3849" fmla="*/ 324024 h 2236251"/>
              <a:gd name="connsiteX3850" fmla="*/ 3890976 w 4645034"/>
              <a:gd name="connsiteY3850" fmla="*/ 325670 h 2236251"/>
              <a:gd name="connsiteX3851" fmla="*/ 3883339 w 4645034"/>
              <a:gd name="connsiteY3851" fmla="*/ 328338 h 2236251"/>
              <a:gd name="connsiteX3852" fmla="*/ 3877351 w 4645034"/>
              <a:gd name="connsiteY3852" fmla="*/ 333163 h 2236251"/>
              <a:gd name="connsiteX3853" fmla="*/ 3868413 w 4645034"/>
              <a:gd name="connsiteY3853" fmla="*/ 339577 h 2236251"/>
              <a:gd name="connsiteX3854" fmla="*/ 3862164 w 4645034"/>
              <a:gd name="connsiteY3854" fmla="*/ 347126 h 2236251"/>
              <a:gd name="connsiteX3855" fmla="*/ 3859387 w 4645034"/>
              <a:gd name="connsiteY3855" fmla="*/ 353767 h 2236251"/>
              <a:gd name="connsiteX3856" fmla="*/ 3861036 w 4645034"/>
              <a:gd name="connsiteY3856" fmla="*/ 363757 h 2236251"/>
              <a:gd name="connsiteX3857" fmla="*/ 3854615 w 4645034"/>
              <a:gd name="connsiteY3857" fmla="*/ 383736 h 2236251"/>
              <a:gd name="connsiteX3858" fmla="*/ 3850362 w 4645034"/>
              <a:gd name="connsiteY3858" fmla="*/ 388618 h 2236251"/>
              <a:gd name="connsiteX3859" fmla="*/ 3843420 w 4645034"/>
              <a:gd name="connsiteY3859" fmla="*/ 393556 h 2236251"/>
              <a:gd name="connsiteX3860" fmla="*/ 3848627 w 4645034"/>
              <a:gd name="connsiteY3860" fmla="*/ 400197 h 2236251"/>
              <a:gd name="connsiteX3861" fmla="*/ 3859040 w 4645034"/>
              <a:gd name="connsiteY3861" fmla="*/ 400197 h 2236251"/>
              <a:gd name="connsiteX3862" fmla="*/ 3865723 w 4645034"/>
              <a:gd name="connsiteY3862" fmla="*/ 404738 h 2236251"/>
              <a:gd name="connsiteX3863" fmla="*/ 3870669 w 4645034"/>
              <a:gd name="connsiteY3863" fmla="*/ 408598 h 2236251"/>
              <a:gd name="connsiteX3864" fmla="*/ 3883426 w 4645034"/>
              <a:gd name="connsiteY3864" fmla="*/ 410357 h 2236251"/>
              <a:gd name="connsiteX3865" fmla="*/ 3890368 w 4645034"/>
              <a:gd name="connsiteY3865" fmla="*/ 412457 h 2236251"/>
              <a:gd name="connsiteX3866" fmla="*/ 3898699 w 4645034"/>
              <a:gd name="connsiteY3866" fmla="*/ 411038 h 2236251"/>
              <a:gd name="connsiteX3867" fmla="*/ 3907204 w 4645034"/>
              <a:gd name="connsiteY3867" fmla="*/ 407179 h 2236251"/>
              <a:gd name="connsiteX3868" fmla="*/ 3914233 w 4645034"/>
              <a:gd name="connsiteY3868" fmla="*/ 406100 h 2236251"/>
              <a:gd name="connsiteX3869" fmla="*/ 3922651 w 4645034"/>
              <a:gd name="connsiteY3869" fmla="*/ 410357 h 2236251"/>
              <a:gd name="connsiteX3870" fmla="*/ 3928986 w 4645034"/>
              <a:gd name="connsiteY3870" fmla="*/ 419439 h 2236251"/>
              <a:gd name="connsiteX3871" fmla="*/ 3938358 w 4645034"/>
              <a:gd name="connsiteY3871" fmla="*/ 422901 h 2236251"/>
              <a:gd name="connsiteX3872" fmla="*/ 3949900 w 4645034"/>
              <a:gd name="connsiteY3872" fmla="*/ 432607 h 2236251"/>
              <a:gd name="connsiteX3873" fmla="*/ 3955281 w 4645034"/>
              <a:gd name="connsiteY3873" fmla="*/ 439191 h 2236251"/>
              <a:gd name="connsiteX3874" fmla="*/ 3957363 w 4645034"/>
              <a:gd name="connsiteY3874" fmla="*/ 447535 h 2236251"/>
              <a:gd name="connsiteX3875" fmla="*/ 3961182 w 4645034"/>
              <a:gd name="connsiteY3875" fmla="*/ 452701 h 2236251"/>
              <a:gd name="connsiteX3876" fmla="*/ 3967864 w 4645034"/>
              <a:gd name="connsiteY3876" fmla="*/ 464223 h 2236251"/>
              <a:gd name="connsiteX3877" fmla="*/ 3972550 w 4645034"/>
              <a:gd name="connsiteY3877" fmla="*/ 463769 h 2236251"/>
              <a:gd name="connsiteX3878" fmla="*/ 3978885 w 4645034"/>
              <a:gd name="connsiteY3878" fmla="*/ 468026 h 2236251"/>
              <a:gd name="connsiteX3879" fmla="*/ 3981315 w 4645034"/>
              <a:gd name="connsiteY3879" fmla="*/ 480627 h 2236251"/>
              <a:gd name="connsiteX3880" fmla="*/ 3985047 w 4645034"/>
              <a:gd name="connsiteY3880" fmla="*/ 487552 h 2236251"/>
              <a:gd name="connsiteX3881" fmla="*/ 3989559 w 4645034"/>
              <a:gd name="connsiteY3881" fmla="*/ 495328 h 2236251"/>
              <a:gd name="connsiteX3882" fmla="*/ 3988952 w 4645034"/>
              <a:gd name="connsiteY3882" fmla="*/ 504807 h 2236251"/>
              <a:gd name="connsiteX3883" fmla="*/ 3984352 w 4645034"/>
              <a:gd name="connsiteY3883" fmla="*/ 511788 h 2236251"/>
              <a:gd name="connsiteX3884" fmla="*/ 3984352 w 4645034"/>
              <a:gd name="connsiteY3884" fmla="*/ 521438 h 2236251"/>
              <a:gd name="connsiteX3885" fmla="*/ 3989993 w 4645034"/>
              <a:gd name="connsiteY3885" fmla="*/ 529838 h 2236251"/>
              <a:gd name="connsiteX3886" fmla="*/ 3985481 w 4645034"/>
              <a:gd name="connsiteY3886" fmla="*/ 541077 h 2236251"/>
              <a:gd name="connsiteX3887" fmla="*/ 3981055 w 4645034"/>
              <a:gd name="connsiteY3887" fmla="*/ 548683 h 2236251"/>
              <a:gd name="connsiteX3888" fmla="*/ 3979059 w 4645034"/>
              <a:gd name="connsiteY3888" fmla="*/ 557254 h 2236251"/>
              <a:gd name="connsiteX3889" fmla="*/ 3975067 w 4645034"/>
              <a:gd name="connsiteY3889" fmla="*/ 565427 h 2236251"/>
              <a:gd name="connsiteX3890" fmla="*/ 3971856 w 4645034"/>
              <a:gd name="connsiteY3890" fmla="*/ 574622 h 2236251"/>
              <a:gd name="connsiteX3891" fmla="*/ 3966823 w 4645034"/>
              <a:gd name="connsiteY3891" fmla="*/ 584839 h 2236251"/>
              <a:gd name="connsiteX3892" fmla="*/ 3962136 w 4645034"/>
              <a:gd name="connsiteY3892" fmla="*/ 591026 h 2236251"/>
              <a:gd name="connsiteX3893" fmla="*/ 3951549 w 4645034"/>
              <a:gd name="connsiteY3893" fmla="*/ 591650 h 2236251"/>
              <a:gd name="connsiteX3894" fmla="*/ 3947644 w 4645034"/>
              <a:gd name="connsiteY3894" fmla="*/ 590118 h 2236251"/>
              <a:gd name="connsiteX3895" fmla="*/ 3939053 w 4645034"/>
              <a:gd name="connsiteY3895" fmla="*/ 584896 h 2236251"/>
              <a:gd name="connsiteX3896" fmla="*/ 3932631 w 4645034"/>
              <a:gd name="connsiteY3896" fmla="*/ 581036 h 2236251"/>
              <a:gd name="connsiteX3897" fmla="*/ 3930461 w 4645034"/>
              <a:gd name="connsiteY3897" fmla="*/ 588529 h 2236251"/>
              <a:gd name="connsiteX3898" fmla="*/ 3928205 w 4645034"/>
              <a:gd name="connsiteY3898" fmla="*/ 599483 h 2236251"/>
              <a:gd name="connsiteX3899" fmla="*/ 3925775 w 4645034"/>
              <a:gd name="connsiteY3899" fmla="*/ 604762 h 2236251"/>
              <a:gd name="connsiteX3900" fmla="*/ 3916837 w 4645034"/>
              <a:gd name="connsiteY3900" fmla="*/ 607203 h 2236251"/>
              <a:gd name="connsiteX3901" fmla="*/ 3913799 w 4645034"/>
              <a:gd name="connsiteY3901" fmla="*/ 618498 h 2236251"/>
              <a:gd name="connsiteX3902" fmla="*/ 3921783 w 4645034"/>
              <a:gd name="connsiteY3902" fmla="*/ 617987 h 2236251"/>
              <a:gd name="connsiteX3903" fmla="*/ 3924734 w 4645034"/>
              <a:gd name="connsiteY3903" fmla="*/ 626672 h 2236251"/>
              <a:gd name="connsiteX3904" fmla="*/ 3923432 w 4645034"/>
              <a:gd name="connsiteY3904" fmla="*/ 633199 h 2236251"/>
              <a:gd name="connsiteX3905" fmla="*/ 3911717 w 4645034"/>
              <a:gd name="connsiteY3905" fmla="*/ 639102 h 2236251"/>
              <a:gd name="connsiteX3906" fmla="*/ 3901910 w 4645034"/>
              <a:gd name="connsiteY3906" fmla="*/ 644041 h 2236251"/>
              <a:gd name="connsiteX3907" fmla="*/ 3901910 w 4645034"/>
              <a:gd name="connsiteY3907" fmla="*/ 651476 h 2236251"/>
              <a:gd name="connsiteX3908" fmla="*/ 3908853 w 4645034"/>
              <a:gd name="connsiteY3908" fmla="*/ 655563 h 2236251"/>
              <a:gd name="connsiteX3909" fmla="*/ 3916576 w 4645034"/>
              <a:gd name="connsiteY3909" fmla="*/ 662431 h 2236251"/>
              <a:gd name="connsiteX3910" fmla="*/ 3923779 w 4645034"/>
              <a:gd name="connsiteY3910" fmla="*/ 666915 h 2236251"/>
              <a:gd name="connsiteX3911" fmla="*/ 3939053 w 4645034"/>
              <a:gd name="connsiteY3911" fmla="*/ 676564 h 2236251"/>
              <a:gd name="connsiteX3912" fmla="*/ 3943392 w 4645034"/>
              <a:gd name="connsiteY3912" fmla="*/ 676905 h 2236251"/>
              <a:gd name="connsiteX3913" fmla="*/ 3952243 w 4645034"/>
              <a:gd name="connsiteY3913" fmla="*/ 686270 h 2236251"/>
              <a:gd name="connsiteX3914" fmla="*/ 3958578 w 4645034"/>
              <a:gd name="connsiteY3914" fmla="*/ 697055 h 2236251"/>
              <a:gd name="connsiteX3915" fmla="*/ 3964393 w 4645034"/>
              <a:gd name="connsiteY3915" fmla="*/ 705683 h 2236251"/>
              <a:gd name="connsiteX3916" fmla="*/ 3966042 w 4645034"/>
              <a:gd name="connsiteY3916" fmla="*/ 716637 h 2236251"/>
              <a:gd name="connsiteX3917" fmla="*/ 3960574 w 4645034"/>
              <a:gd name="connsiteY3917" fmla="*/ 719986 h 2236251"/>
              <a:gd name="connsiteX3918" fmla="*/ 3953545 w 4645034"/>
              <a:gd name="connsiteY3918" fmla="*/ 723165 h 2236251"/>
              <a:gd name="connsiteX3919" fmla="*/ 3943218 w 4645034"/>
              <a:gd name="connsiteY3919" fmla="*/ 728160 h 2236251"/>
              <a:gd name="connsiteX3920" fmla="*/ 3934453 w 4645034"/>
              <a:gd name="connsiteY3920" fmla="*/ 734574 h 2236251"/>
              <a:gd name="connsiteX3921" fmla="*/ 3928812 w 4645034"/>
              <a:gd name="connsiteY3921" fmla="*/ 731792 h 2236251"/>
              <a:gd name="connsiteX3922" fmla="*/ 3923692 w 4645034"/>
              <a:gd name="connsiteY3922" fmla="*/ 725265 h 2236251"/>
              <a:gd name="connsiteX3923" fmla="*/ 3922651 w 4645034"/>
              <a:gd name="connsiteY3923" fmla="*/ 716581 h 2236251"/>
              <a:gd name="connsiteX3924" fmla="*/ 3920221 w 4645034"/>
              <a:gd name="connsiteY3924" fmla="*/ 708123 h 2236251"/>
              <a:gd name="connsiteX3925" fmla="*/ 3918399 w 4645034"/>
              <a:gd name="connsiteY3925" fmla="*/ 701482 h 2236251"/>
              <a:gd name="connsiteX3926" fmla="*/ 3916316 w 4645034"/>
              <a:gd name="connsiteY3926" fmla="*/ 692741 h 2236251"/>
              <a:gd name="connsiteX3927" fmla="*/ 3911109 w 4645034"/>
              <a:gd name="connsiteY3927" fmla="*/ 687576 h 2236251"/>
              <a:gd name="connsiteX3928" fmla="*/ 3904774 w 4645034"/>
              <a:gd name="connsiteY3928" fmla="*/ 677473 h 2236251"/>
              <a:gd name="connsiteX3929" fmla="*/ 3891063 w 4645034"/>
              <a:gd name="connsiteY3929" fmla="*/ 672534 h 2236251"/>
              <a:gd name="connsiteX3930" fmla="*/ 3881777 w 4645034"/>
              <a:gd name="connsiteY3930" fmla="*/ 672932 h 2236251"/>
              <a:gd name="connsiteX3931" fmla="*/ 3876136 w 4645034"/>
              <a:gd name="connsiteY3931" fmla="*/ 668107 h 2236251"/>
              <a:gd name="connsiteX3932" fmla="*/ 3876483 w 4645034"/>
              <a:gd name="connsiteY3932" fmla="*/ 659763 h 2236251"/>
              <a:gd name="connsiteX3933" fmla="*/ 3881951 w 4645034"/>
              <a:gd name="connsiteY3933" fmla="*/ 656641 h 2236251"/>
              <a:gd name="connsiteX3934" fmla="*/ 3876310 w 4645034"/>
              <a:gd name="connsiteY3934" fmla="*/ 649262 h 2236251"/>
              <a:gd name="connsiteX3935" fmla="*/ 3866243 w 4645034"/>
              <a:gd name="connsiteY3935" fmla="*/ 644835 h 2236251"/>
              <a:gd name="connsiteX3936" fmla="*/ 3859648 w 4645034"/>
              <a:gd name="connsiteY3936" fmla="*/ 641827 h 2236251"/>
              <a:gd name="connsiteX3937" fmla="*/ 3854528 w 4645034"/>
              <a:gd name="connsiteY3937" fmla="*/ 640067 h 2236251"/>
              <a:gd name="connsiteX3938" fmla="*/ 3843593 w 4645034"/>
              <a:gd name="connsiteY3938" fmla="*/ 642905 h 2236251"/>
              <a:gd name="connsiteX3939" fmla="*/ 3836998 w 4645034"/>
              <a:gd name="connsiteY3939" fmla="*/ 647900 h 2236251"/>
              <a:gd name="connsiteX3940" fmla="*/ 3830836 w 4645034"/>
              <a:gd name="connsiteY3940" fmla="*/ 653236 h 2236251"/>
              <a:gd name="connsiteX3941" fmla="*/ 3826237 w 4645034"/>
              <a:gd name="connsiteY3941" fmla="*/ 654314 h 2236251"/>
              <a:gd name="connsiteX3942" fmla="*/ 3822679 w 4645034"/>
              <a:gd name="connsiteY3942" fmla="*/ 650852 h 2236251"/>
              <a:gd name="connsiteX3943" fmla="*/ 3818861 w 4645034"/>
              <a:gd name="connsiteY3943" fmla="*/ 644665 h 2236251"/>
              <a:gd name="connsiteX3944" fmla="*/ 3817559 w 4645034"/>
              <a:gd name="connsiteY3944" fmla="*/ 634391 h 2236251"/>
              <a:gd name="connsiteX3945" fmla="*/ 3816952 w 4645034"/>
              <a:gd name="connsiteY3945" fmla="*/ 628318 h 2236251"/>
              <a:gd name="connsiteX3946" fmla="*/ 3812612 w 4645034"/>
              <a:gd name="connsiteY3946" fmla="*/ 622301 h 2236251"/>
              <a:gd name="connsiteX3947" fmla="*/ 3805323 w 4645034"/>
              <a:gd name="connsiteY3947" fmla="*/ 620542 h 2236251"/>
              <a:gd name="connsiteX3948" fmla="*/ 3798727 w 4645034"/>
              <a:gd name="connsiteY3948" fmla="*/ 622301 h 2236251"/>
              <a:gd name="connsiteX3949" fmla="*/ 3792913 w 4645034"/>
              <a:gd name="connsiteY3949" fmla="*/ 632405 h 2236251"/>
              <a:gd name="connsiteX3950" fmla="*/ 3790049 w 4645034"/>
              <a:gd name="connsiteY3950" fmla="*/ 640011 h 2236251"/>
              <a:gd name="connsiteX3951" fmla="*/ 3779288 w 4645034"/>
              <a:gd name="connsiteY3951" fmla="*/ 650625 h 2236251"/>
              <a:gd name="connsiteX3952" fmla="*/ 3770090 w 4645034"/>
              <a:gd name="connsiteY3952" fmla="*/ 649944 h 2236251"/>
              <a:gd name="connsiteX3953" fmla="*/ 3764970 w 4645034"/>
              <a:gd name="connsiteY3953" fmla="*/ 652044 h 2236251"/>
              <a:gd name="connsiteX3954" fmla="*/ 3765317 w 4645034"/>
              <a:gd name="connsiteY3954" fmla="*/ 659139 h 2236251"/>
              <a:gd name="connsiteX3955" fmla="*/ 3764796 w 4645034"/>
              <a:gd name="connsiteY3955" fmla="*/ 668788 h 2236251"/>
              <a:gd name="connsiteX3956" fmla="*/ 3784409 w 4645034"/>
              <a:gd name="connsiteY3956" fmla="*/ 675429 h 2236251"/>
              <a:gd name="connsiteX3957" fmla="*/ 3793607 w 4645034"/>
              <a:gd name="connsiteY3957" fmla="*/ 677756 h 2236251"/>
              <a:gd name="connsiteX3958" fmla="*/ 3797426 w 4645034"/>
              <a:gd name="connsiteY3958" fmla="*/ 682524 h 2236251"/>
              <a:gd name="connsiteX3959" fmla="*/ 3806972 w 4645034"/>
              <a:gd name="connsiteY3959" fmla="*/ 687519 h 2236251"/>
              <a:gd name="connsiteX3960" fmla="*/ 3812265 w 4645034"/>
              <a:gd name="connsiteY3960" fmla="*/ 683376 h 2236251"/>
              <a:gd name="connsiteX3961" fmla="*/ 3819989 w 4645034"/>
              <a:gd name="connsiteY3961" fmla="*/ 676735 h 2236251"/>
              <a:gd name="connsiteX3962" fmla="*/ 3835696 w 4645034"/>
              <a:gd name="connsiteY3962" fmla="*/ 681389 h 2236251"/>
              <a:gd name="connsiteX3963" fmla="*/ 3841250 w 4645034"/>
              <a:gd name="connsiteY3963" fmla="*/ 682978 h 2236251"/>
              <a:gd name="connsiteX3964" fmla="*/ 3849234 w 4645034"/>
              <a:gd name="connsiteY3964" fmla="*/ 688371 h 2236251"/>
              <a:gd name="connsiteX3965" fmla="*/ 3844461 w 4645034"/>
              <a:gd name="connsiteY3965" fmla="*/ 693593 h 2236251"/>
              <a:gd name="connsiteX3966" fmla="*/ 3834915 w 4645034"/>
              <a:gd name="connsiteY3966" fmla="*/ 697793 h 2236251"/>
              <a:gd name="connsiteX3967" fmla="*/ 3826845 w 4645034"/>
              <a:gd name="connsiteY3967" fmla="*/ 702674 h 2236251"/>
              <a:gd name="connsiteX3968" fmla="*/ 3818687 w 4645034"/>
              <a:gd name="connsiteY3968" fmla="*/ 707953 h 2236251"/>
              <a:gd name="connsiteX3969" fmla="*/ 3815216 w 4645034"/>
              <a:gd name="connsiteY3969" fmla="*/ 715275 h 2236251"/>
              <a:gd name="connsiteX3970" fmla="*/ 3814088 w 4645034"/>
              <a:gd name="connsiteY3970" fmla="*/ 727308 h 2236251"/>
              <a:gd name="connsiteX3971" fmla="*/ 3823981 w 4645034"/>
              <a:gd name="connsiteY3971" fmla="*/ 734630 h 2236251"/>
              <a:gd name="connsiteX3972" fmla="*/ 3831270 w 4645034"/>
              <a:gd name="connsiteY3972" fmla="*/ 737752 h 2236251"/>
              <a:gd name="connsiteX3973" fmla="*/ 3837605 w 4645034"/>
              <a:gd name="connsiteY3973" fmla="*/ 746834 h 2236251"/>
              <a:gd name="connsiteX3974" fmla="*/ 3841771 w 4645034"/>
              <a:gd name="connsiteY3974" fmla="*/ 760627 h 2236251"/>
              <a:gd name="connsiteX3975" fmla="*/ 3848279 w 4645034"/>
              <a:gd name="connsiteY3975" fmla="*/ 768573 h 2236251"/>
              <a:gd name="connsiteX3976" fmla="*/ 3855916 w 4645034"/>
              <a:gd name="connsiteY3976" fmla="*/ 774363 h 2236251"/>
              <a:gd name="connsiteX3977" fmla="*/ 3869975 w 4645034"/>
              <a:gd name="connsiteY3977" fmla="*/ 779585 h 2236251"/>
              <a:gd name="connsiteX3978" fmla="*/ 3874054 w 4645034"/>
              <a:gd name="connsiteY3978" fmla="*/ 785431 h 2236251"/>
              <a:gd name="connsiteX3979" fmla="*/ 3874140 w 4645034"/>
              <a:gd name="connsiteY3979" fmla="*/ 794853 h 2236251"/>
              <a:gd name="connsiteX3980" fmla="*/ 3865809 w 4645034"/>
              <a:gd name="connsiteY3980" fmla="*/ 796272 h 2236251"/>
              <a:gd name="connsiteX3981" fmla="*/ 3865549 w 4645034"/>
              <a:gd name="connsiteY3981" fmla="*/ 803140 h 2236251"/>
              <a:gd name="connsiteX3982" fmla="*/ 3870929 w 4645034"/>
              <a:gd name="connsiteY3982" fmla="*/ 808533 h 2236251"/>
              <a:gd name="connsiteX3983" fmla="*/ 3880996 w 4645034"/>
              <a:gd name="connsiteY3983" fmla="*/ 806773 h 2236251"/>
              <a:gd name="connsiteX3984" fmla="*/ 3883860 w 4645034"/>
              <a:gd name="connsiteY3984" fmla="*/ 815344 h 2236251"/>
              <a:gd name="connsiteX3985" fmla="*/ 3884380 w 4645034"/>
              <a:gd name="connsiteY3985" fmla="*/ 826469 h 2236251"/>
              <a:gd name="connsiteX3986" fmla="*/ 3881951 w 4645034"/>
              <a:gd name="connsiteY3986" fmla="*/ 833451 h 2236251"/>
              <a:gd name="connsiteX3987" fmla="*/ 3879260 w 4645034"/>
              <a:gd name="connsiteY3987" fmla="*/ 844973 h 2236251"/>
              <a:gd name="connsiteX3988" fmla="*/ 3876136 w 4645034"/>
              <a:gd name="connsiteY3988" fmla="*/ 853374 h 2236251"/>
              <a:gd name="connsiteX3989" fmla="*/ 3871884 w 4645034"/>
              <a:gd name="connsiteY3989" fmla="*/ 862172 h 2236251"/>
              <a:gd name="connsiteX3990" fmla="*/ 3869020 w 4645034"/>
              <a:gd name="connsiteY3990" fmla="*/ 874148 h 2236251"/>
              <a:gd name="connsiteX3991" fmla="*/ 3868847 w 4645034"/>
              <a:gd name="connsiteY3991" fmla="*/ 884933 h 2236251"/>
              <a:gd name="connsiteX3992" fmla="*/ 3866070 w 4645034"/>
              <a:gd name="connsiteY3992" fmla="*/ 893787 h 2236251"/>
              <a:gd name="connsiteX3993" fmla="*/ 3857652 w 4645034"/>
              <a:gd name="connsiteY3993" fmla="*/ 900428 h 2236251"/>
              <a:gd name="connsiteX3994" fmla="*/ 3854181 w 4645034"/>
              <a:gd name="connsiteY3994" fmla="*/ 907069 h 2236251"/>
              <a:gd name="connsiteX3995" fmla="*/ 3847412 w 4645034"/>
              <a:gd name="connsiteY3995" fmla="*/ 915867 h 2236251"/>
              <a:gd name="connsiteX3996" fmla="*/ 3838994 w 4645034"/>
              <a:gd name="connsiteY3996" fmla="*/ 922849 h 2236251"/>
              <a:gd name="connsiteX3997" fmla="*/ 3823981 w 4645034"/>
              <a:gd name="connsiteY3997" fmla="*/ 929376 h 2236251"/>
              <a:gd name="connsiteX3998" fmla="*/ 3815476 w 4645034"/>
              <a:gd name="connsiteY3998" fmla="*/ 927560 h 2236251"/>
              <a:gd name="connsiteX3999" fmla="*/ 3813133 w 4645034"/>
              <a:gd name="connsiteY3999" fmla="*/ 930341 h 2236251"/>
              <a:gd name="connsiteX4000" fmla="*/ 3808881 w 4645034"/>
              <a:gd name="connsiteY4000" fmla="*/ 936982 h 2236251"/>
              <a:gd name="connsiteX4001" fmla="*/ 3796992 w 4645034"/>
              <a:gd name="connsiteY4001" fmla="*/ 937777 h 2236251"/>
              <a:gd name="connsiteX4002" fmla="*/ 3787880 w 4645034"/>
              <a:gd name="connsiteY4002" fmla="*/ 939196 h 2236251"/>
              <a:gd name="connsiteX4003" fmla="*/ 3779462 w 4645034"/>
              <a:gd name="connsiteY4003" fmla="*/ 939196 h 2236251"/>
              <a:gd name="connsiteX4004" fmla="*/ 3774863 w 4645034"/>
              <a:gd name="connsiteY4004" fmla="*/ 939536 h 2236251"/>
              <a:gd name="connsiteX4005" fmla="*/ 3764449 w 4645034"/>
              <a:gd name="connsiteY4005" fmla="*/ 943282 h 2236251"/>
              <a:gd name="connsiteX4006" fmla="*/ 3761064 w 4645034"/>
              <a:gd name="connsiteY4006" fmla="*/ 946064 h 2236251"/>
              <a:gd name="connsiteX4007" fmla="*/ 3754296 w 4645034"/>
              <a:gd name="connsiteY4007" fmla="*/ 950605 h 2236251"/>
              <a:gd name="connsiteX4008" fmla="*/ 3749783 w 4645034"/>
              <a:gd name="connsiteY4008" fmla="*/ 957870 h 2236251"/>
              <a:gd name="connsiteX4009" fmla="*/ 3746919 w 4645034"/>
              <a:gd name="connsiteY4009" fmla="*/ 966611 h 2236251"/>
              <a:gd name="connsiteX4010" fmla="*/ 3742059 w 4645034"/>
              <a:gd name="connsiteY4010" fmla="*/ 968257 h 2236251"/>
              <a:gd name="connsiteX4011" fmla="*/ 3736419 w 4645034"/>
              <a:gd name="connsiteY4011" fmla="*/ 961673 h 2236251"/>
              <a:gd name="connsiteX4012" fmla="*/ 3735724 w 4645034"/>
              <a:gd name="connsiteY4012" fmla="*/ 955713 h 2236251"/>
              <a:gd name="connsiteX4013" fmla="*/ 3730865 w 4645034"/>
              <a:gd name="connsiteY4013" fmla="*/ 950150 h 2236251"/>
              <a:gd name="connsiteX4014" fmla="*/ 3726699 w 4645034"/>
              <a:gd name="connsiteY4014" fmla="*/ 947483 h 2236251"/>
              <a:gd name="connsiteX4015" fmla="*/ 3718715 w 4645034"/>
              <a:gd name="connsiteY4015" fmla="*/ 943623 h 2236251"/>
              <a:gd name="connsiteX4016" fmla="*/ 3713248 w 4645034"/>
              <a:gd name="connsiteY4016" fmla="*/ 945383 h 2236251"/>
              <a:gd name="connsiteX4017" fmla="*/ 3703962 w 4645034"/>
              <a:gd name="connsiteY4017" fmla="*/ 947823 h 2236251"/>
              <a:gd name="connsiteX4018" fmla="*/ 3692247 w 4645034"/>
              <a:gd name="connsiteY4018" fmla="*/ 949583 h 2236251"/>
              <a:gd name="connsiteX4019" fmla="*/ 3684090 w 4645034"/>
              <a:gd name="connsiteY4019" fmla="*/ 955145 h 2236251"/>
              <a:gd name="connsiteX4020" fmla="*/ 3678796 w 4645034"/>
              <a:gd name="connsiteY4020" fmla="*/ 963886 h 2236251"/>
              <a:gd name="connsiteX4021" fmla="*/ 3678796 w 4645034"/>
              <a:gd name="connsiteY4021" fmla="*/ 975182 h 2236251"/>
              <a:gd name="connsiteX4022" fmla="*/ 3680618 w 4645034"/>
              <a:gd name="connsiteY4022" fmla="*/ 988010 h 2236251"/>
              <a:gd name="connsiteX4023" fmla="*/ 3684350 w 4645034"/>
              <a:gd name="connsiteY4023" fmla="*/ 1000724 h 2236251"/>
              <a:gd name="connsiteX4024" fmla="*/ 3688081 w 4645034"/>
              <a:gd name="connsiteY4024" fmla="*/ 1010090 h 2236251"/>
              <a:gd name="connsiteX4025" fmla="*/ 3701880 w 4645034"/>
              <a:gd name="connsiteY4025" fmla="*/ 1021271 h 2236251"/>
              <a:gd name="connsiteX4026" fmla="*/ 3707000 w 4645034"/>
              <a:gd name="connsiteY4026" fmla="*/ 1024961 h 2236251"/>
              <a:gd name="connsiteX4027" fmla="*/ 3718195 w 4645034"/>
              <a:gd name="connsiteY4027" fmla="*/ 1030921 h 2236251"/>
              <a:gd name="connsiteX4028" fmla="*/ 3725224 w 4645034"/>
              <a:gd name="connsiteY4028" fmla="*/ 1036881 h 2236251"/>
              <a:gd name="connsiteX4029" fmla="*/ 3730951 w 4645034"/>
              <a:gd name="connsiteY4029" fmla="*/ 1048857 h 2236251"/>
              <a:gd name="connsiteX4030" fmla="*/ 3732340 w 4645034"/>
              <a:gd name="connsiteY4030" fmla="*/ 1060720 h 2236251"/>
              <a:gd name="connsiteX4031" fmla="*/ 3739716 w 4645034"/>
              <a:gd name="connsiteY4031" fmla="*/ 1074002 h 2236251"/>
              <a:gd name="connsiteX4032" fmla="*/ 3744402 w 4645034"/>
              <a:gd name="connsiteY4032" fmla="*/ 1088362 h 2236251"/>
              <a:gd name="connsiteX4033" fmla="*/ 3746225 w 4645034"/>
              <a:gd name="connsiteY4033" fmla="*/ 1097785 h 2236251"/>
              <a:gd name="connsiteX4034" fmla="*/ 3745531 w 4645034"/>
              <a:gd name="connsiteY4034" fmla="*/ 1109932 h 2236251"/>
              <a:gd name="connsiteX4035" fmla="*/ 3744055 w 4645034"/>
              <a:gd name="connsiteY4035" fmla="*/ 1123951 h 2236251"/>
              <a:gd name="connsiteX4036" fmla="*/ 3731732 w 4645034"/>
              <a:gd name="connsiteY4036" fmla="*/ 1130536 h 2236251"/>
              <a:gd name="connsiteX4037" fmla="*/ 3725224 w 4645034"/>
              <a:gd name="connsiteY4037" fmla="*/ 1135701 h 2236251"/>
              <a:gd name="connsiteX4038" fmla="*/ 3711339 w 4645034"/>
              <a:gd name="connsiteY4038" fmla="*/ 1139220 h 2236251"/>
              <a:gd name="connsiteX4039" fmla="*/ 3707260 w 4645034"/>
              <a:gd name="connsiteY4039" fmla="*/ 1145293 h 2236251"/>
              <a:gd name="connsiteX4040" fmla="*/ 3704743 w 4645034"/>
              <a:gd name="connsiteY4040" fmla="*/ 1156078 h 2236251"/>
              <a:gd name="connsiteX4041" fmla="*/ 3696760 w 4645034"/>
              <a:gd name="connsiteY4041" fmla="*/ 1158632 h 2236251"/>
              <a:gd name="connsiteX4042" fmla="*/ 3692941 w 4645034"/>
              <a:gd name="connsiteY4042" fmla="*/ 1165557 h 2236251"/>
              <a:gd name="connsiteX4043" fmla="*/ 3684871 w 4645034"/>
              <a:gd name="connsiteY4043" fmla="*/ 1161868 h 2236251"/>
              <a:gd name="connsiteX4044" fmla="*/ 3685912 w 4645034"/>
              <a:gd name="connsiteY4044" fmla="*/ 1149778 h 2236251"/>
              <a:gd name="connsiteX4045" fmla="*/ 3688429 w 4645034"/>
              <a:gd name="connsiteY4045" fmla="*/ 1145577 h 2236251"/>
              <a:gd name="connsiteX4046" fmla="*/ 3687127 w 4645034"/>
              <a:gd name="connsiteY4046" fmla="*/ 1137915 h 2236251"/>
              <a:gd name="connsiteX4047" fmla="*/ 3684957 w 4645034"/>
              <a:gd name="connsiteY4047" fmla="*/ 1132920 h 2236251"/>
              <a:gd name="connsiteX4048" fmla="*/ 3679750 w 4645034"/>
              <a:gd name="connsiteY4048" fmla="*/ 1132522 h 2236251"/>
              <a:gd name="connsiteX4049" fmla="*/ 3676366 w 4645034"/>
              <a:gd name="connsiteY4049" fmla="*/ 1135133 h 2236251"/>
              <a:gd name="connsiteX4050" fmla="*/ 3672114 w 4645034"/>
              <a:gd name="connsiteY4050" fmla="*/ 1138596 h 2236251"/>
              <a:gd name="connsiteX4051" fmla="*/ 3666473 w 4645034"/>
              <a:gd name="connsiteY4051" fmla="*/ 1138993 h 2236251"/>
              <a:gd name="connsiteX4052" fmla="*/ 3665084 w 4645034"/>
              <a:gd name="connsiteY4052" fmla="*/ 1134566 h 2236251"/>
              <a:gd name="connsiteX4053" fmla="*/ 3662655 w 4645034"/>
              <a:gd name="connsiteY4053" fmla="*/ 1129400 h 2236251"/>
              <a:gd name="connsiteX4054" fmla="*/ 3657882 w 4645034"/>
              <a:gd name="connsiteY4054" fmla="*/ 1127811 h 2236251"/>
              <a:gd name="connsiteX4055" fmla="*/ 3653369 w 4645034"/>
              <a:gd name="connsiteY4055" fmla="*/ 1122419 h 2236251"/>
              <a:gd name="connsiteX4056" fmla="*/ 3650245 w 4645034"/>
              <a:gd name="connsiteY4056" fmla="*/ 1113451 h 2236251"/>
              <a:gd name="connsiteX4057" fmla="*/ 3646340 w 4645034"/>
              <a:gd name="connsiteY4057" fmla="*/ 1109648 h 2236251"/>
              <a:gd name="connsiteX4058" fmla="*/ 3640873 w 4645034"/>
              <a:gd name="connsiteY4058" fmla="*/ 1107321 h 2236251"/>
              <a:gd name="connsiteX4059" fmla="*/ 3633756 w 4645034"/>
              <a:gd name="connsiteY4059" fmla="*/ 1103234 h 2236251"/>
              <a:gd name="connsiteX4060" fmla="*/ 3628636 w 4645034"/>
              <a:gd name="connsiteY4060" fmla="*/ 1101474 h 2236251"/>
              <a:gd name="connsiteX4061" fmla="*/ 3619177 w 4645034"/>
              <a:gd name="connsiteY4061" fmla="*/ 1093528 h 2236251"/>
              <a:gd name="connsiteX4062" fmla="*/ 3614838 w 4645034"/>
              <a:gd name="connsiteY4062" fmla="*/ 1089782 h 2236251"/>
              <a:gd name="connsiteX4063" fmla="*/ 3611020 w 4645034"/>
              <a:gd name="connsiteY4063" fmla="*/ 1083141 h 2236251"/>
              <a:gd name="connsiteX4064" fmla="*/ 3603210 w 4645034"/>
              <a:gd name="connsiteY4064" fmla="*/ 1083481 h 2236251"/>
              <a:gd name="connsiteX4065" fmla="*/ 3597916 w 4645034"/>
              <a:gd name="connsiteY4065" fmla="*/ 1087000 h 2236251"/>
              <a:gd name="connsiteX4066" fmla="*/ 3598176 w 4645034"/>
              <a:gd name="connsiteY4066" fmla="*/ 1093641 h 2236251"/>
              <a:gd name="connsiteX4067" fmla="*/ 3600259 w 4645034"/>
              <a:gd name="connsiteY4067" fmla="*/ 1102042 h 2236251"/>
              <a:gd name="connsiteX4068" fmla="*/ 3602776 w 4645034"/>
              <a:gd name="connsiteY4068" fmla="*/ 1108115 h 2236251"/>
              <a:gd name="connsiteX4069" fmla="*/ 3600259 w 4645034"/>
              <a:gd name="connsiteY4069" fmla="*/ 1116856 h 2236251"/>
              <a:gd name="connsiteX4070" fmla="*/ 3598176 w 4645034"/>
              <a:gd name="connsiteY4070" fmla="*/ 1125257 h 2236251"/>
              <a:gd name="connsiteX4071" fmla="*/ 3595139 w 4645034"/>
              <a:gd name="connsiteY4071" fmla="*/ 1137744 h 2236251"/>
              <a:gd name="connsiteX4072" fmla="*/ 3594358 w 4645034"/>
              <a:gd name="connsiteY4072" fmla="*/ 1145747 h 2236251"/>
              <a:gd name="connsiteX4073" fmla="*/ 3596874 w 4645034"/>
              <a:gd name="connsiteY4073" fmla="*/ 1153240 h 2236251"/>
              <a:gd name="connsiteX4074" fmla="*/ 3603991 w 4645034"/>
              <a:gd name="connsiteY4074" fmla="*/ 1159994 h 2236251"/>
              <a:gd name="connsiteX4075" fmla="*/ 3609631 w 4645034"/>
              <a:gd name="connsiteY4075" fmla="*/ 1164876 h 2236251"/>
              <a:gd name="connsiteX4076" fmla="*/ 3610326 w 4645034"/>
              <a:gd name="connsiteY4076" fmla="*/ 1170495 h 2236251"/>
              <a:gd name="connsiteX4077" fmla="*/ 3612148 w 4645034"/>
              <a:gd name="connsiteY4077" fmla="*/ 1179179 h 2236251"/>
              <a:gd name="connsiteX4078" fmla="*/ 3612495 w 4645034"/>
              <a:gd name="connsiteY4078" fmla="*/ 1187694 h 2236251"/>
              <a:gd name="connsiteX4079" fmla="*/ 3623256 w 4645034"/>
              <a:gd name="connsiteY4079" fmla="*/ 1194618 h 2236251"/>
              <a:gd name="connsiteX4080" fmla="*/ 3632108 w 4645034"/>
              <a:gd name="connsiteY4080" fmla="*/ 1200862 h 2236251"/>
              <a:gd name="connsiteX4081" fmla="*/ 3639484 w 4645034"/>
              <a:gd name="connsiteY4081" fmla="*/ 1207844 h 2236251"/>
              <a:gd name="connsiteX4082" fmla="*/ 3649898 w 4645034"/>
              <a:gd name="connsiteY4082" fmla="*/ 1213690 h 2236251"/>
              <a:gd name="connsiteX4083" fmla="*/ 3655452 w 4645034"/>
              <a:gd name="connsiteY4083" fmla="*/ 1221239 h 2236251"/>
              <a:gd name="connsiteX4084" fmla="*/ 3660398 w 4645034"/>
              <a:gd name="connsiteY4084" fmla="*/ 1230037 h 2236251"/>
              <a:gd name="connsiteX4085" fmla="*/ 3662741 w 4645034"/>
              <a:gd name="connsiteY4085" fmla="*/ 1239232 h 2236251"/>
              <a:gd name="connsiteX4086" fmla="*/ 3667688 w 4645034"/>
              <a:gd name="connsiteY4086" fmla="*/ 1247746 h 2236251"/>
              <a:gd name="connsiteX4087" fmla="*/ 3670118 w 4645034"/>
              <a:gd name="connsiteY4087" fmla="*/ 1257509 h 2236251"/>
              <a:gd name="connsiteX4088" fmla="*/ 3674110 w 4645034"/>
              <a:gd name="connsiteY4088" fmla="*/ 1268804 h 2236251"/>
              <a:gd name="connsiteX4089" fmla="*/ 3678188 w 4645034"/>
              <a:gd name="connsiteY4089" fmla="*/ 1277262 h 2236251"/>
              <a:gd name="connsiteX4090" fmla="*/ 3676279 w 4645034"/>
              <a:gd name="connsiteY4090" fmla="*/ 1281803 h 2236251"/>
              <a:gd name="connsiteX4091" fmla="*/ 3669684 w 4645034"/>
              <a:gd name="connsiteY4091" fmla="*/ 1282086 h 2236251"/>
              <a:gd name="connsiteX4092" fmla="*/ 3671767 w 4645034"/>
              <a:gd name="connsiteY4092" fmla="*/ 1287592 h 2236251"/>
              <a:gd name="connsiteX4093" fmla="*/ 3668990 w 4645034"/>
              <a:gd name="connsiteY4093" fmla="*/ 1289976 h 2236251"/>
              <a:gd name="connsiteX4094" fmla="*/ 3663349 w 4645034"/>
              <a:gd name="connsiteY4094" fmla="*/ 1282995 h 2236251"/>
              <a:gd name="connsiteX4095" fmla="*/ 3655625 w 4645034"/>
              <a:gd name="connsiteY4095" fmla="*/ 1277773 h 2236251"/>
              <a:gd name="connsiteX4096" fmla="*/ 3649724 w 4645034"/>
              <a:gd name="connsiteY4096" fmla="*/ 1274481 h 2236251"/>
              <a:gd name="connsiteX4097" fmla="*/ 3642348 w 4645034"/>
              <a:gd name="connsiteY4097" fmla="*/ 1268407 h 2236251"/>
              <a:gd name="connsiteX4098" fmla="*/ 3637401 w 4645034"/>
              <a:gd name="connsiteY4098" fmla="*/ 1266648 h 2236251"/>
              <a:gd name="connsiteX4099" fmla="*/ 3632368 w 4645034"/>
              <a:gd name="connsiteY4099" fmla="*/ 1257112 h 2236251"/>
              <a:gd name="connsiteX4100" fmla="*/ 3629591 w 4645034"/>
              <a:gd name="connsiteY4100" fmla="*/ 1251549 h 2236251"/>
              <a:gd name="connsiteX4101" fmla="*/ 3624644 w 4645034"/>
              <a:gd name="connsiteY4101" fmla="*/ 1243149 h 2236251"/>
              <a:gd name="connsiteX4102" fmla="*/ 3622128 w 4645034"/>
              <a:gd name="connsiteY4102" fmla="*/ 1230605 h 2236251"/>
              <a:gd name="connsiteX4103" fmla="*/ 3618136 w 4645034"/>
              <a:gd name="connsiteY4103" fmla="*/ 1214258 h 2236251"/>
              <a:gd name="connsiteX4104" fmla="*/ 3616921 w 4645034"/>
              <a:gd name="connsiteY4104" fmla="*/ 1204779 h 2236251"/>
              <a:gd name="connsiteX4105" fmla="*/ 3613103 w 4645034"/>
              <a:gd name="connsiteY4105" fmla="*/ 1198081 h 2236251"/>
              <a:gd name="connsiteX4106" fmla="*/ 3606854 w 4645034"/>
              <a:gd name="connsiteY4106" fmla="*/ 1188772 h 2236251"/>
              <a:gd name="connsiteX4107" fmla="*/ 3596961 w 4645034"/>
              <a:gd name="connsiteY4107" fmla="*/ 1183323 h 2236251"/>
              <a:gd name="connsiteX4108" fmla="*/ 3593230 w 4645034"/>
              <a:gd name="connsiteY4108" fmla="*/ 1176682 h 2236251"/>
              <a:gd name="connsiteX4109" fmla="*/ 3586548 w 4645034"/>
              <a:gd name="connsiteY4109" fmla="*/ 1173560 h 2236251"/>
              <a:gd name="connsiteX4110" fmla="*/ 3581254 w 4645034"/>
              <a:gd name="connsiteY4110" fmla="*/ 1171176 h 2236251"/>
              <a:gd name="connsiteX4111" fmla="*/ 3580213 w 4645034"/>
              <a:gd name="connsiteY4111" fmla="*/ 1162095 h 2236251"/>
              <a:gd name="connsiteX4112" fmla="*/ 3580560 w 4645034"/>
              <a:gd name="connsiteY4112" fmla="*/ 1155908 h 2236251"/>
              <a:gd name="connsiteX4113" fmla="*/ 3584204 w 4645034"/>
              <a:gd name="connsiteY4113" fmla="*/ 1152275 h 2236251"/>
              <a:gd name="connsiteX4114" fmla="*/ 3584204 w 4645034"/>
              <a:gd name="connsiteY4114" fmla="*/ 1146939 h 2236251"/>
              <a:gd name="connsiteX4115" fmla="*/ 3582903 w 4645034"/>
              <a:gd name="connsiteY4115" fmla="*/ 1135020 h 2236251"/>
              <a:gd name="connsiteX4116" fmla="*/ 3583250 w 4645034"/>
              <a:gd name="connsiteY4116" fmla="*/ 1123951 h 2236251"/>
              <a:gd name="connsiteX4117" fmla="*/ 3586287 w 4645034"/>
              <a:gd name="connsiteY4117" fmla="*/ 1106696 h 2236251"/>
              <a:gd name="connsiteX4118" fmla="*/ 3585246 w 4645034"/>
              <a:gd name="connsiteY4118" fmla="*/ 1097160 h 2236251"/>
              <a:gd name="connsiteX4119" fmla="*/ 3581427 w 4645034"/>
              <a:gd name="connsiteY4119" fmla="*/ 1086433 h 2236251"/>
              <a:gd name="connsiteX4120" fmla="*/ 3575092 w 4645034"/>
              <a:gd name="connsiteY4120" fmla="*/ 1077408 h 2236251"/>
              <a:gd name="connsiteX4121" fmla="*/ 3571100 w 4645034"/>
              <a:gd name="connsiteY4121" fmla="*/ 1068099 h 2236251"/>
              <a:gd name="connsiteX4122" fmla="*/ 3566675 w 4645034"/>
              <a:gd name="connsiteY4122" fmla="*/ 1058279 h 2236251"/>
              <a:gd name="connsiteX4123" fmla="*/ 3565633 w 4645034"/>
              <a:gd name="connsiteY4123" fmla="*/ 1046870 h 2236251"/>
              <a:gd name="connsiteX4124" fmla="*/ 3559732 w 4645034"/>
              <a:gd name="connsiteY4124" fmla="*/ 1035405 h 2236251"/>
              <a:gd name="connsiteX4125" fmla="*/ 3553050 w 4645034"/>
              <a:gd name="connsiteY4125" fmla="*/ 1023428 h 2236251"/>
              <a:gd name="connsiteX4126" fmla="*/ 3543764 w 4645034"/>
              <a:gd name="connsiteY4126" fmla="*/ 1027742 h 2236251"/>
              <a:gd name="connsiteX4127" fmla="*/ 3538818 w 4645034"/>
              <a:gd name="connsiteY4127" fmla="*/ 1035689 h 2236251"/>
              <a:gd name="connsiteX4128" fmla="*/ 3533524 w 4645034"/>
              <a:gd name="connsiteY4128" fmla="*/ 1043351 h 2236251"/>
              <a:gd name="connsiteX4129" fmla="*/ 3525106 w 4645034"/>
              <a:gd name="connsiteY4129" fmla="*/ 1043635 h 2236251"/>
              <a:gd name="connsiteX4130" fmla="*/ 3517990 w 4645034"/>
              <a:gd name="connsiteY4130" fmla="*/ 1038413 h 2236251"/>
              <a:gd name="connsiteX4131" fmla="*/ 3512697 w 4645034"/>
              <a:gd name="connsiteY4131" fmla="*/ 1034213 h 2236251"/>
              <a:gd name="connsiteX4132" fmla="*/ 3512350 w 4645034"/>
              <a:gd name="connsiteY4132" fmla="*/ 1026266 h 2236251"/>
              <a:gd name="connsiteX4133" fmla="*/ 3517904 w 4645034"/>
              <a:gd name="connsiteY4133" fmla="*/ 1022861 h 2236251"/>
              <a:gd name="connsiteX4134" fmla="*/ 3520334 w 4645034"/>
              <a:gd name="connsiteY4134" fmla="*/ 1017412 h 2236251"/>
              <a:gd name="connsiteX4135" fmla="*/ 3515561 w 4645034"/>
              <a:gd name="connsiteY4135" fmla="*/ 1009011 h 2236251"/>
              <a:gd name="connsiteX4136" fmla="*/ 3506362 w 4645034"/>
              <a:gd name="connsiteY4136" fmla="*/ 992607 h 2236251"/>
              <a:gd name="connsiteX4137" fmla="*/ 3500721 w 4645034"/>
              <a:gd name="connsiteY4137" fmla="*/ 980120 h 2236251"/>
              <a:gd name="connsiteX4138" fmla="*/ 3487357 w 4645034"/>
              <a:gd name="connsiteY4138" fmla="*/ 971038 h 2236251"/>
              <a:gd name="connsiteX4139" fmla="*/ 3482063 w 4645034"/>
              <a:gd name="connsiteY4139" fmla="*/ 966952 h 2236251"/>
              <a:gd name="connsiteX4140" fmla="*/ 3472517 w 4645034"/>
              <a:gd name="connsiteY4140" fmla="*/ 966384 h 2236251"/>
              <a:gd name="connsiteX4141" fmla="*/ 3468699 w 4645034"/>
              <a:gd name="connsiteY4141" fmla="*/ 962638 h 2236251"/>
              <a:gd name="connsiteX4142" fmla="*/ 3466269 w 4645034"/>
              <a:gd name="connsiteY4142" fmla="*/ 955145 h 2236251"/>
              <a:gd name="connsiteX4143" fmla="*/ 3462190 w 4645034"/>
              <a:gd name="connsiteY4143" fmla="*/ 944134 h 2236251"/>
              <a:gd name="connsiteX4144" fmla="*/ 3458719 w 4645034"/>
              <a:gd name="connsiteY4144" fmla="*/ 936074 h 2236251"/>
              <a:gd name="connsiteX4145" fmla="*/ 3454467 w 4645034"/>
              <a:gd name="connsiteY4145" fmla="*/ 931192 h 2236251"/>
              <a:gd name="connsiteX4146" fmla="*/ 3447003 w 4645034"/>
              <a:gd name="connsiteY4146" fmla="*/ 929603 h 2236251"/>
              <a:gd name="connsiteX4147" fmla="*/ 3439367 w 4645034"/>
              <a:gd name="connsiteY4147" fmla="*/ 929944 h 2236251"/>
              <a:gd name="connsiteX4148" fmla="*/ 3434333 w 4645034"/>
              <a:gd name="connsiteY4148" fmla="*/ 935676 h 2236251"/>
              <a:gd name="connsiteX4149" fmla="*/ 3421403 w 4645034"/>
              <a:gd name="connsiteY4149" fmla="*/ 939309 h 2236251"/>
              <a:gd name="connsiteX4150" fmla="*/ 3411770 w 4645034"/>
              <a:gd name="connsiteY4150" fmla="*/ 939309 h 2236251"/>
              <a:gd name="connsiteX4151" fmla="*/ 3399447 w 4645034"/>
              <a:gd name="connsiteY4151" fmla="*/ 942772 h 2236251"/>
              <a:gd name="connsiteX4152" fmla="*/ 3387472 w 4645034"/>
              <a:gd name="connsiteY4152" fmla="*/ 949753 h 2236251"/>
              <a:gd name="connsiteX4153" fmla="*/ 3386864 w 4645034"/>
              <a:gd name="connsiteY4153" fmla="*/ 956054 h 2236251"/>
              <a:gd name="connsiteX4154" fmla="*/ 3388947 w 4645034"/>
              <a:gd name="connsiteY4154" fmla="*/ 963035 h 2236251"/>
              <a:gd name="connsiteX4155" fmla="*/ 3385910 w 4645034"/>
              <a:gd name="connsiteY4155" fmla="*/ 970698 h 2236251"/>
              <a:gd name="connsiteX4156" fmla="*/ 3374281 w 4645034"/>
              <a:gd name="connsiteY4156" fmla="*/ 974217 h 2236251"/>
              <a:gd name="connsiteX4157" fmla="*/ 3361264 w 4645034"/>
              <a:gd name="connsiteY4157" fmla="*/ 981936 h 2236251"/>
              <a:gd name="connsiteX4158" fmla="*/ 3357706 w 4645034"/>
              <a:gd name="connsiteY4158" fmla="*/ 990678 h 2236251"/>
              <a:gd name="connsiteX4159" fmla="*/ 3352759 w 4645034"/>
              <a:gd name="connsiteY4159" fmla="*/ 1000100 h 2236251"/>
              <a:gd name="connsiteX4160" fmla="*/ 3345817 w 4645034"/>
              <a:gd name="connsiteY4160" fmla="*/ 1003619 h 2236251"/>
              <a:gd name="connsiteX4161" fmla="*/ 3334882 w 4645034"/>
              <a:gd name="connsiteY4161" fmla="*/ 1006741 h 2236251"/>
              <a:gd name="connsiteX4162" fmla="*/ 3332799 w 4645034"/>
              <a:gd name="connsiteY4162" fmla="*/ 1013155 h 2236251"/>
              <a:gd name="connsiteX4163" fmla="*/ 3330630 w 4645034"/>
              <a:gd name="connsiteY4163" fmla="*/ 1023315 h 2236251"/>
              <a:gd name="connsiteX4164" fmla="*/ 3321518 w 4645034"/>
              <a:gd name="connsiteY4164" fmla="*/ 1030183 h 2236251"/>
              <a:gd name="connsiteX4165" fmla="*/ 3310236 w 4645034"/>
              <a:gd name="connsiteY4165" fmla="*/ 1038243 h 2236251"/>
              <a:gd name="connsiteX4166" fmla="*/ 3299302 w 4645034"/>
              <a:gd name="connsiteY4166" fmla="*/ 1045962 h 2236251"/>
              <a:gd name="connsiteX4167" fmla="*/ 3295397 w 4645034"/>
              <a:gd name="connsiteY4167" fmla="*/ 1051071 h 2236251"/>
              <a:gd name="connsiteX4168" fmla="*/ 3291926 w 4645034"/>
              <a:gd name="connsiteY4168" fmla="*/ 1065374 h 2236251"/>
              <a:gd name="connsiteX4169" fmla="*/ 3296091 w 4645034"/>
              <a:gd name="connsiteY4169" fmla="*/ 1075194 h 2236251"/>
              <a:gd name="connsiteX4170" fmla="*/ 3297219 w 4645034"/>
              <a:gd name="connsiteY4170" fmla="*/ 1084276 h 2236251"/>
              <a:gd name="connsiteX4171" fmla="*/ 3294355 w 4645034"/>
              <a:gd name="connsiteY4171" fmla="*/ 1094776 h 2236251"/>
              <a:gd name="connsiteX4172" fmla="*/ 3292620 w 4645034"/>
              <a:gd name="connsiteY4172" fmla="*/ 1101985 h 2236251"/>
              <a:gd name="connsiteX4173" fmla="*/ 3291926 w 4645034"/>
              <a:gd name="connsiteY4173" fmla="*/ 1107945 h 2236251"/>
              <a:gd name="connsiteX4174" fmla="*/ 3290971 w 4645034"/>
              <a:gd name="connsiteY4174" fmla="*/ 1122192 h 2236251"/>
              <a:gd name="connsiteX4175" fmla="*/ 3290277 w 4645034"/>
              <a:gd name="connsiteY4175" fmla="*/ 1133374 h 2236251"/>
              <a:gd name="connsiteX4176" fmla="*/ 3286285 w 4645034"/>
              <a:gd name="connsiteY4176" fmla="*/ 1140469 h 2236251"/>
              <a:gd name="connsiteX4177" fmla="*/ 3282640 w 4645034"/>
              <a:gd name="connsiteY4177" fmla="*/ 1147223 h 2236251"/>
              <a:gd name="connsiteX4178" fmla="*/ 3277520 w 4645034"/>
              <a:gd name="connsiteY4178" fmla="*/ 1153978 h 2236251"/>
              <a:gd name="connsiteX4179" fmla="*/ 3270057 w 4645034"/>
              <a:gd name="connsiteY4179" fmla="*/ 1160789 h 2236251"/>
              <a:gd name="connsiteX4180" fmla="*/ 3268321 w 4645034"/>
              <a:gd name="connsiteY4180" fmla="*/ 1166465 h 2236251"/>
              <a:gd name="connsiteX4181" fmla="*/ 3266585 w 4645034"/>
              <a:gd name="connsiteY4181" fmla="*/ 1172425 h 2236251"/>
              <a:gd name="connsiteX4182" fmla="*/ 3261031 w 4645034"/>
              <a:gd name="connsiteY4182" fmla="*/ 1172709 h 2236251"/>
              <a:gd name="connsiteX4183" fmla="*/ 3257821 w 4645034"/>
              <a:gd name="connsiteY4183" fmla="*/ 1168225 h 2236251"/>
              <a:gd name="connsiteX4184" fmla="*/ 3252353 w 4645034"/>
              <a:gd name="connsiteY4184" fmla="*/ 1165160 h 2236251"/>
              <a:gd name="connsiteX4185" fmla="*/ 3246279 w 4645034"/>
              <a:gd name="connsiteY4185" fmla="*/ 1161697 h 2236251"/>
              <a:gd name="connsiteX4186" fmla="*/ 3242721 w 4645034"/>
              <a:gd name="connsiteY4186" fmla="*/ 1155397 h 2236251"/>
              <a:gd name="connsiteX4187" fmla="*/ 3237601 w 4645034"/>
              <a:gd name="connsiteY4187" fmla="*/ 1141945 h 2236251"/>
              <a:gd name="connsiteX4188" fmla="*/ 3236906 w 4645034"/>
              <a:gd name="connsiteY4188" fmla="*/ 1135360 h 2236251"/>
              <a:gd name="connsiteX4189" fmla="*/ 3233695 w 4645034"/>
              <a:gd name="connsiteY4189" fmla="*/ 1129117 h 2236251"/>
              <a:gd name="connsiteX4190" fmla="*/ 3230918 w 4645034"/>
              <a:gd name="connsiteY4190" fmla="*/ 1123838 h 2236251"/>
              <a:gd name="connsiteX4191" fmla="*/ 3226232 w 4645034"/>
              <a:gd name="connsiteY4191" fmla="*/ 1111521 h 2236251"/>
              <a:gd name="connsiteX4192" fmla="*/ 3220071 w 4645034"/>
              <a:gd name="connsiteY4192" fmla="*/ 1098466 h 2236251"/>
              <a:gd name="connsiteX4193" fmla="*/ 3216252 w 4645034"/>
              <a:gd name="connsiteY4193" fmla="*/ 1089952 h 2236251"/>
              <a:gd name="connsiteX4194" fmla="*/ 3214083 w 4645034"/>
              <a:gd name="connsiteY4194" fmla="*/ 1083197 h 2236251"/>
              <a:gd name="connsiteX4195" fmla="*/ 3210959 w 4645034"/>
              <a:gd name="connsiteY4195" fmla="*/ 1075137 h 2236251"/>
              <a:gd name="connsiteX4196" fmla="*/ 3205839 w 4645034"/>
              <a:gd name="connsiteY4196" fmla="*/ 1067929 h 2236251"/>
              <a:gd name="connsiteX4197" fmla="*/ 3202367 w 4645034"/>
              <a:gd name="connsiteY4197" fmla="*/ 1063104 h 2236251"/>
              <a:gd name="connsiteX4198" fmla="*/ 3197508 w 4645034"/>
              <a:gd name="connsiteY4198" fmla="*/ 1052603 h 2236251"/>
              <a:gd name="connsiteX4199" fmla="*/ 3195425 w 4645034"/>
              <a:gd name="connsiteY4199" fmla="*/ 1046076 h 2236251"/>
              <a:gd name="connsiteX4200" fmla="*/ 3194036 w 4645034"/>
              <a:gd name="connsiteY4200" fmla="*/ 1036427 h 2236251"/>
              <a:gd name="connsiteX4201" fmla="*/ 3189177 w 4645034"/>
              <a:gd name="connsiteY4201" fmla="*/ 1030126 h 2236251"/>
              <a:gd name="connsiteX4202" fmla="*/ 3180759 w 4645034"/>
              <a:gd name="connsiteY4202" fmla="*/ 1021385 h 2236251"/>
              <a:gd name="connsiteX4203" fmla="*/ 3180065 w 4645034"/>
              <a:gd name="connsiteY4203" fmla="*/ 1013439 h 2236251"/>
              <a:gd name="connsiteX4204" fmla="*/ 3177548 w 4645034"/>
              <a:gd name="connsiteY4204" fmla="*/ 997148 h 2236251"/>
              <a:gd name="connsiteX4205" fmla="*/ 3171039 w 4645034"/>
              <a:gd name="connsiteY4205" fmla="*/ 982447 h 2236251"/>
              <a:gd name="connsiteX4206" fmla="*/ 3169998 w 4645034"/>
              <a:gd name="connsiteY4206" fmla="*/ 976601 h 2236251"/>
              <a:gd name="connsiteX4207" fmla="*/ 3169998 w 4645034"/>
              <a:gd name="connsiteY4207" fmla="*/ 968314 h 2236251"/>
              <a:gd name="connsiteX4208" fmla="*/ 3170953 w 4645034"/>
              <a:gd name="connsiteY4208" fmla="*/ 960311 h 2236251"/>
              <a:gd name="connsiteX4209" fmla="*/ 3172688 w 4645034"/>
              <a:gd name="connsiteY4209" fmla="*/ 954691 h 2236251"/>
              <a:gd name="connsiteX4210" fmla="*/ 3173730 w 4645034"/>
              <a:gd name="connsiteY4210" fmla="*/ 944928 h 2236251"/>
              <a:gd name="connsiteX4211" fmla="*/ 3169911 w 4645034"/>
              <a:gd name="connsiteY4211" fmla="*/ 939025 h 2236251"/>
              <a:gd name="connsiteX4212" fmla="*/ 3161927 w 4645034"/>
              <a:gd name="connsiteY4212" fmla="*/ 937947 h 2236251"/>
              <a:gd name="connsiteX4213" fmla="*/ 3157675 w 4645034"/>
              <a:gd name="connsiteY4213" fmla="*/ 940388 h 2236251"/>
              <a:gd name="connsiteX4214" fmla="*/ 3154464 w 4645034"/>
              <a:gd name="connsiteY4214" fmla="*/ 947029 h 2236251"/>
              <a:gd name="connsiteX4215" fmla="*/ 3155158 w 4645034"/>
              <a:gd name="connsiteY4215" fmla="*/ 952080 h 2236251"/>
              <a:gd name="connsiteX4216" fmla="*/ 3155158 w 4645034"/>
              <a:gd name="connsiteY4216" fmla="*/ 957075 h 2236251"/>
              <a:gd name="connsiteX4217" fmla="*/ 3148650 w 4645034"/>
              <a:gd name="connsiteY4217" fmla="*/ 960821 h 2236251"/>
              <a:gd name="connsiteX4218" fmla="*/ 3140145 w 4645034"/>
              <a:gd name="connsiteY4218" fmla="*/ 960821 h 2236251"/>
              <a:gd name="connsiteX4219" fmla="*/ 3131380 w 4645034"/>
              <a:gd name="connsiteY4219" fmla="*/ 959062 h 2236251"/>
              <a:gd name="connsiteX4220" fmla="*/ 3125479 w 4645034"/>
              <a:gd name="connsiteY4220" fmla="*/ 954067 h 2236251"/>
              <a:gd name="connsiteX4221" fmla="*/ 3123223 w 4645034"/>
              <a:gd name="connsiteY4221" fmla="*/ 945893 h 2236251"/>
              <a:gd name="connsiteX4222" fmla="*/ 3115499 w 4645034"/>
              <a:gd name="connsiteY4222" fmla="*/ 943112 h 2236251"/>
              <a:gd name="connsiteX4223" fmla="*/ 3113070 w 4645034"/>
              <a:gd name="connsiteY4223" fmla="*/ 937550 h 2236251"/>
              <a:gd name="connsiteX4224" fmla="*/ 3117495 w 4645034"/>
              <a:gd name="connsiteY4224" fmla="*/ 936131 h 2236251"/>
              <a:gd name="connsiteX4225" fmla="*/ 3124438 w 4645034"/>
              <a:gd name="connsiteY4225" fmla="*/ 937550 h 2236251"/>
              <a:gd name="connsiteX4226" fmla="*/ 3129558 w 4645034"/>
              <a:gd name="connsiteY4226" fmla="*/ 935563 h 2236251"/>
              <a:gd name="connsiteX4227" fmla="*/ 3131988 w 4645034"/>
              <a:gd name="connsiteY4227" fmla="*/ 929263 h 2236251"/>
              <a:gd name="connsiteX4228" fmla="*/ 3130252 w 4645034"/>
              <a:gd name="connsiteY4228" fmla="*/ 924778 h 2236251"/>
              <a:gd name="connsiteX4229" fmla="*/ 3121227 w 4645034"/>
              <a:gd name="connsiteY4229" fmla="*/ 927900 h 2236251"/>
              <a:gd name="connsiteX4230" fmla="*/ 3113070 w 4645034"/>
              <a:gd name="connsiteY4230" fmla="*/ 928241 h 2236251"/>
              <a:gd name="connsiteX4231" fmla="*/ 3107516 w 4645034"/>
              <a:gd name="connsiteY4231" fmla="*/ 922792 h 2236251"/>
              <a:gd name="connsiteX4232" fmla="*/ 3101875 w 4645034"/>
              <a:gd name="connsiteY4232" fmla="*/ 915072 h 2236251"/>
              <a:gd name="connsiteX4233" fmla="*/ 3097449 w 4645034"/>
              <a:gd name="connsiteY4233" fmla="*/ 910418 h 2236251"/>
              <a:gd name="connsiteX4234" fmla="*/ 3085039 w 4645034"/>
              <a:gd name="connsiteY4234" fmla="*/ 907239 h 2236251"/>
              <a:gd name="connsiteX4235" fmla="*/ 3081655 w 4645034"/>
              <a:gd name="connsiteY4235" fmla="*/ 899520 h 2236251"/>
              <a:gd name="connsiteX4236" fmla="*/ 3079225 w 4645034"/>
              <a:gd name="connsiteY4236" fmla="*/ 892879 h 2236251"/>
              <a:gd name="connsiteX4237" fmla="*/ 3077055 w 4645034"/>
              <a:gd name="connsiteY4237" fmla="*/ 889417 h 2236251"/>
              <a:gd name="connsiteX4238" fmla="*/ 3067857 w 4645034"/>
              <a:gd name="connsiteY4238" fmla="*/ 887089 h 2236251"/>
              <a:gd name="connsiteX4239" fmla="*/ 3062476 w 4645034"/>
              <a:gd name="connsiteY4239" fmla="*/ 881811 h 2236251"/>
              <a:gd name="connsiteX4240" fmla="*/ 3055794 w 4645034"/>
              <a:gd name="connsiteY4240" fmla="*/ 881470 h 2236251"/>
              <a:gd name="connsiteX4241" fmla="*/ 3047723 w 4645034"/>
              <a:gd name="connsiteY4241" fmla="*/ 886352 h 2236251"/>
              <a:gd name="connsiteX4242" fmla="*/ 3039219 w 4645034"/>
              <a:gd name="connsiteY4242" fmla="*/ 890098 h 2236251"/>
              <a:gd name="connsiteX4243" fmla="*/ 3025768 w 4645034"/>
              <a:gd name="connsiteY4243" fmla="*/ 890779 h 2236251"/>
              <a:gd name="connsiteX4244" fmla="*/ 3015267 w 4645034"/>
              <a:gd name="connsiteY4244" fmla="*/ 886238 h 2236251"/>
              <a:gd name="connsiteX4245" fmla="*/ 2999299 w 4645034"/>
              <a:gd name="connsiteY4245" fmla="*/ 886238 h 2236251"/>
              <a:gd name="connsiteX4246" fmla="*/ 2989233 w 4645034"/>
              <a:gd name="connsiteY4246" fmla="*/ 889644 h 2236251"/>
              <a:gd name="connsiteX4247" fmla="*/ 2980815 w 4645034"/>
              <a:gd name="connsiteY4247" fmla="*/ 890325 h 2236251"/>
              <a:gd name="connsiteX4248" fmla="*/ 2972658 w 4645034"/>
              <a:gd name="connsiteY4248" fmla="*/ 886806 h 2236251"/>
              <a:gd name="connsiteX4249" fmla="*/ 2963199 w 4645034"/>
              <a:gd name="connsiteY4249" fmla="*/ 885273 h 2236251"/>
              <a:gd name="connsiteX4250" fmla="*/ 2949747 w 4645034"/>
              <a:gd name="connsiteY4250" fmla="*/ 885670 h 2236251"/>
              <a:gd name="connsiteX4251" fmla="*/ 2936730 w 4645034"/>
              <a:gd name="connsiteY4251" fmla="*/ 883173 h 2236251"/>
              <a:gd name="connsiteX4252" fmla="*/ 2931957 w 4645034"/>
              <a:gd name="connsiteY4252" fmla="*/ 877383 h 2236251"/>
              <a:gd name="connsiteX4253" fmla="*/ 2929441 w 4645034"/>
              <a:gd name="connsiteY4253" fmla="*/ 871537 h 2236251"/>
              <a:gd name="connsiteX4254" fmla="*/ 2924928 w 4645034"/>
              <a:gd name="connsiteY4254" fmla="*/ 864442 h 2236251"/>
              <a:gd name="connsiteX4255" fmla="*/ 2921457 w 4645034"/>
              <a:gd name="connsiteY4255" fmla="*/ 862115 h 2236251"/>
              <a:gd name="connsiteX4256" fmla="*/ 2913560 w 4645034"/>
              <a:gd name="connsiteY4256" fmla="*/ 855587 h 2236251"/>
              <a:gd name="connsiteX4257" fmla="*/ 2908613 w 4645034"/>
              <a:gd name="connsiteY4257" fmla="*/ 856268 h 2236251"/>
              <a:gd name="connsiteX4258" fmla="*/ 2898807 w 4645034"/>
              <a:gd name="connsiteY4258" fmla="*/ 860469 h 2236251"/>
              <a:gd name="connsiteX4259" fmla="*/ 2895596 w 4645034"/>
              <a:gd name="connsiteY4259" fmla="*/ 863250 h 2236251"/>
              <a:gd name="connsiteX4260" fmla="*/ 2884835 w 4645034"/>
              <a:gd name="connsiteY4260" fmla="*/ 863818 h 2236251"/>
              <a:gd name="connsiteX4261" fmla="*/ 2875636 w 4645034"/>
              <a:gd name="connsiteY4261" fmla="*/ 859958 h 2236251"/>
              <a:gd name="connsiteX4262" fmla="*/ 2858280 w 4645034"/>
              <a:gd name="connsiteY4262" fmla="*/ 852863 h 2236251"/>
              <a:gd name="connsiteX4263" fmla="*/ 2846651 w 4645034"/>
              <a:gd name="connsiteY4263" fmla="*/ 846562 h 2236251"/>
              <a:gd name="connsiteX4264" fmla="*/ 2833721 w 4645034"/>
              <a:gd name="connsiteY4264" fmla="*/ 841340 h 2236251"/>
              <a:gd name="connsiteX4265" fmla="*/ 2830944 w 4645034"/>
              <a:gd name="connsiteY4265" fmla="*/ 835380 h 2236251"/>
              <a:gd name="connsiteX4266" fmla="*/ 2830944 w 4645034"/>
              <a:gd name="connsiteY4266" fmla="*/ 827093 h 2236251"/>
              <a:gd name="connsiteX4267" fmla="*/ 2825911 w 4645034"/>
              <a:gd name="connsiteY4267" fmla="*/ 816933 h 2236251"/>
              <a:gd name="connsiteX4268" fmla="*/ 2821051 w 4645034"/>
              <a:gd name="connsiteY4268" fmla="*/ 811030 h 2236251"/>
              <a:gd name="connsiteX4269" fmla="*/ 2819229 w 4645034"/>
              <a:gd name="connsiteY4269" fmla="*/ 807000 h 2236251"/>
              <a:gd name="connsiteX4270" fmla="*/ 2810898 w 4645034"/>
              <a:gd name="connsiteY4270" fmla="*/ 802800 h 2236251"/>
              <a:gd name="connsiteX4271" fmla="*/ 2805604 w 4645034"/>
              <a:gd name="connsiteY4271" fmla="*/ 799338 h 2236251"/>
              <a:gd name="connsiteX4272" fmla="*/ 2798054 w 4645034"/>
              <a:gd name="connsiteY4272" fmla="*/ 798373 h 2236251"/>
              <a:gd name="connsiteX4273" fmla="*/ 2791893 w 4645034"/>
              <a:gd name="connsiteY4273" fmla="*/ 798373 h 2236251"/>
              <a:gd name="connsiteX4274" fmla="*/ 2788074 w 4645034"/>
              <a:gd name="connsiteY4274" fmla="*/ 802573 h 2236251"/>
              <a:gd name="connsiteX4275" fmla="*/ 2786772 w 4645034"/>
              <a:gd name="connsiteY4275" fmla="*/ 808930 h 2236251"/>
              <a:gd name="connsiteX4276" fmla="*/ 2781566 w 4645034"/>
              <a:gd name="connsiteY4276" fmla="*/ 816877 h 2236251"/>
              <a:gd name="connsiteX4277" fmla="*/ 2782173 w 4645034"/>
              <a:gd name="connsiteY4277" fmla="*/ 822099 h 2236251"/>
              <a:gd name="connsiteX4278" fmla="*/ 2786512 w 4645034"/>
              <a:gd name="connsiteY4278" fmla="*/ 827775 h 2236251"/>
              <a:gd name="connsiteX4279" fmla="*/ 2792500 w 4645034"/>
              <a:gd name="connsiteY4279" fmla="*/ 834813 h 2236251"/>
              <a:gd name="connsiteX4280" fmla="*/ 2801178 w 4645034"/>
              <a:gd name="connsiteY4280" fmla="*/ 846279 h 2236251"/>
              <a:gd name="connsiteX4281" fmla="*/ 2805951 w 4645034"/>
              <a:gd name="connsiteY4281" fmla="*/ 853147 h 2236251"/>
              <a:gd name="connsiteX4282" fmla="*/ 2809683 w 4645034"/>
              <a:gd name="connsiteY4282" fmla="*/ 859617 h 2236251"/>
              <a:gd name="connsiteX4283" fmla="*/ 2811505 w 4645034"/>
              <a:gd name="connsiteY4283" fmla="*/ 872048 h 2236251"/>
              <a:gd name="connsiteX4284" fmla="*/ 2816625 w 4645034"/>
              <a:gd name="connsiteY4284" fmla="*/ 882889 h 2236251"/>
              <a:gd name="connsiteX4285" fmla="*/ 2818621 w 4645034"/>
              <a:gd name="connsiteY4285" fmla="*/ 888849 h 2236251"/>
              <a:gd name="connsiteX4286" fmla="*/ 2829469 w 4645034"/>
              <a:gd name="connsiteY4286" fmla="*/ 887089 h 2236251"/>
              <a:gd name="connsiteX4287" fmla="*/ 2831899 w 4645034"/>
              <a:gd name="connsiteY4287" fmla="*/ 881867 h 2236251"/>
              <a:gd name="connsiteX4288" fmla="*/ 2834676 w 4645034"/>
              <a:gd name="connsiteY4288" fmla="*/ 878348 h 2236251"/>
              <a:gd name="connsiteX4289" fmla="*/ 2838147 w 4645034"/>
              <a:gd name="connsiteY4289" fmla="*/ 879427 h 2236251"/>
              <a:gd name="connsiteX4290" fmla="*/ 2837106 w 4645034"/>
              <a:gd name="connsiteY4290" fmla="*/ 883457 h 2236251"/>
              <a:gd name="connsiteX4291" fmla="*/ 2845610 w 4645034"/>
              <a:gd name="connsiteY4291" fmla="*/ 885557 h 2236251"/>
              <a:gd name="connsiteX4292" fmla="*/ 2847866 w 4645034"/>
              <a:gd name="connsiteY4292" fmla="*/ 890836 h 2236251"/>
              <a:gd name="connsiteX4293" fmla="*/ 2839796 w 4645034"/>
              <a:gd name="connsiteY4293" fmla="*/ 897136 h 2236251"/>
              <a:gd name="connsiteX4294" fmla="*/ 2844395 w 4645034"/>
              <a:gd name="connsiteY4294" fmla="*/ 902074 h 2236251"/>
              <a:gd name="connsiteX4295" fmla="*/ 2849428 w 4645034"/>
              <a:gd name="connsiteY4295" fmla="*/ 904401 h 2236251"/>
              <a:gd name="connsiteX4296" fmla="*/ 2853594 w 4645034"/>
              <a:gd name="connsiteY4296" fmla="*/ 908261 h 2236251"/>
              <a:gd name="connsiteX4297" fmla="*/ 2868000 w 4645034"/>
              <a:gd name="connsiteY4297" fmla="*/ 907183 h 2236251"/>
              <a:gd name="connsiteX4298" fmla="*/ 2871558 w 4645034"/>
              <a:gd name="connsiteY4298" fmla="*/ 904401 h 2236251"/>
              <a:gd name="connsiteX4299" fmla="*/ 2875636 w 4645034"/>
              <a:gd name="connsiteY4299" fmla="*/ 904061 h 2236251"/>
              <a:gd name="connsiteX4300" fmla="*/ 2881017 w 4645034"/>
              <a:gd name="connsiteY4300" fmla="*/ 904061 h 2236251"/>
              <a:gd name="connsiteX4301" fmla="*/ 2884054 w 4645034"/>
              <a:gd name="connsiteY4301" fmla="*/ 899861 h 2236251"/>
              <a:gd name="connsiteX4302" fmla="*/ 2898373 w 4645034"/>
              <a:gd name="connsiteY4302" fmla="*/ 886919 h 2236251"/>
              <a:gd name="connsiteX4303" fmla="*/ 2905663 w 4645034"/>
              <a:gd name="connsiteY4303" fmla="*/ 877270 h 2236251"/>
              <a:gd name="connsiteX4304" fmla="*/ 2908700 w 4645034"/>
              <a:gd name="connsiteY4304" fmla="*/ 872388 h 2236251"/>
              <a:gd name="connsiteX4305" fmla="*/ 2910349 w 4645034"/>
              <a:gd name="connsiteY4305" fmla="*/ 868983 h 2236251"/>
              <a:gd name="connsiteX4306" fmla="*/ 2913994 w 4645034"/>
              <a:gd name="connsiteY4306" fmla="*/ 870742 h 2236251"/>
              <a:gd name="connsiteX4307" fmla="*/ 2913994 w 4645034"/>
              <a:gd name="connsiteY4307" fmla="*/ 875283 h 2236251"/>
              <a:gd name="connsiteX4308" fmla="*/ 2918419 w 4645034"/>
              <a:gd name="connsiteY4308" fmla="*/ 879994 h 2236251"/>
              <a:gd name="connsiteX4309" fmla="*/ 2913820 w 4645034"/>
              <a:gd name="connsiteY4309" fmla="*/ 884422 h 2236251"/>
              <a:gd name="connsiteX4310" fmla="*/ 2912084 w 4645034"/>
              <a:gd name="connsiteY4310" fmla="*/ 889644 h 2236251"/>
              <a:gd name="connsiteX4311" fmla="*/ 2914080 w 4645034"/>
              <a:gd name="connsiteY4311" fmla="*/ 894809 h 2236251"/>
              <a:gd name="connsiteX4312" fmla="*/ 2919982 w 4645034"/>
              <a:gd name="connsiteY4312" fmla="*/ 903209 h 2236251"/>
              <a:gd name="connsiteX4313" fmla="*/ 2930916 w 4645034"/>
              <a:gd name="connsiteY4313" fmla="*/ 907466 h 2236251"/>
              <a:gd name="connsiteX4314" fmla="*/ 2941069 w 4645034"/>
              <a:gd name="connsiteY4314" fmla="*/ 911951 h 2236251"/>
              <a:gd name="connsiteX4315" fmla="*/ 2948185 w 4645034"/>
              <a:gd name="connsiteY4315" fmla="*/ 915526 h 2236251"/>
              <a:gd name="connsiteX4316" fmla="*/ 2951743 w 4645034"/>
              <a:gd name="connsiteY4316" fmla="*/ 924381 h 2236251"/>
              <a:gd name="connsiteX4317" fmla="*/ 2959901 w 4645034"/>
              <a:gd name="connsiteY4317" fmla="*/ 930568 h 2236251"/>
              <a:gd name="connsiteX4318" fmla="*/ 2968405 w 4645034"/>
              <a:gd name="connsiteY4318" fmla="*/ 938117 h 2236251"/>
              <a:gd name="connsiteX4319" fmla="*/ 2968405 w 4645034"/>
              <a:gd name="connsiteY4319" fmla="*/ 942885 h 2236251"/>
              <a:gd name="connsiteX4320" fmla="*/ 2965455 w 4645034"/>
              <a:gd name="connsiteY4320" fmla="*/ 946745 h 2236251"/>
              <a:gd name="connsiteX4321" fmla="*/ 2959814 w 4645034"/>
              <a:gd name="connsiteY4321" fmla="*/ 950888 h 2236251"/>
              <a:gd name="connsiteX4322" fmla="*/ 2951570 w 4645034"/>
              <a:gd name="connsiteY4322" fmla="*/ 958267 h 2236251"/>
              <a:gd name="connsiteX4323" fmla="*/ 2943499 w 4645034"/>
              <a:gd name="connsiteY4323" fmla="*/ 965249 h 2236251"/>
              <a:gd name="connsiteX4324" fmla="*/ 2940375 w 4645034"/>
              <a:gd name="connsiteY4324" fmla="*/ 974671 h 2236251"/>
              <a:gd name="connsiteX4325" fmla="*/ 2936383 w 4645034"/>
              <a:gd name="connsiteY4325" fmla="*/ 984150 h 2236251"/>
              <a:gd name="connsiteX4326" fmla="*/ 2933172 w 4645034"/>
              <a:gd name="connsiteY4326" fmla="*/ 990394 h 2236251"/>
              <a:gd name="connsiteX4327" fmla="*/ 2922845 w 4645034"/>
              <a:gd name="connsiteY4327" fmla="*/ 998681 h 2236251"/>
              <a:gd name="connsiteX4328" fmla="*/ 2915295 w 4645034"/>
              <a:gd name="connsiteY4328" fmla="*/ 1009068 h 2236251"/>
              <a:gd name="connsiteX4329" fmla="*/ 2910522 w 4645034"/>
              <a:gd name="connsiteY4329" fmla="*/ 1015482 h 2236251"/>
              <a:gd name="connsiteX4330" fmla="*/ 2901150 w 4645034"/>
              <a:gd name="connsiteY4330" fmla="*/ 1021442 h 2236251"/>
              <a:gd name="connsiteX4331" fmla="*/ 2892819 w 4645034"/>
              <a:gd name="connsiteY4331" fmla="*/ 1023372 h 2236251"/>
              <a:gd name="connsiteX4332" fmla="*/ 2882232 w 4645034"/>
              <a:gd name="connsiteY4332" fmla="*/ 1025529 h 2236251"/>
              <a:gd name="connsiteX4333" fmla="*/ 2872773 w 4645034"/>
              <a:gd name="connsiteY4333" fmla="*/ 1029956 h 2236251"/>
              <a:gd name="connsiteX4334" fmla="*/ 2865309 w 4645034"/>
              <a:gd name="connsiteY4334" fmla="*/ 1036143 h 2236251"/>
              <a:gd name="connsiteX4335" fmla="*/ 2862185 w 4645034"/>
              <a:gd name="connsiteY4335" fmla="*/ 1043238 h 2236251"/>
              <a:gd name="connsiteX4336" fmla="*/ 2855156 w 4645034"/>
              <a:gd name="connsiteY4336" fmla="*/ 1050560 h 2236251"/>
              <a:gd name="connsiteX4337" fmla="*/ 2846478 w 4645034"/>
              <a:gd name="connsiteY4337" fmla="*/ 1054760 h 2236251"/>
              <a:gd name="connsiteX4338" fmla="*/ 2836585 w 4645034"/>
              <a:gd name="connsiteY4338" fmla="*/ 1062820 h 2236251"/>
              <a:gd name="connsiteX4339" fmla="*/ 2825390 w 4645034"/>
              <a:gd name="connsiteY4339" fmla="*/ 1065204 h 2236251"/>
              <a:gd name="connsiteX4340" fmla="*/ 2809336 w 4645034"/>
              <a:gd name="connsiteY4340" fmla="*/ 1072299 h 2236251"/>
              <a:gd name="connsiteX4341" fmla="*/ 2805344 w 4645034"/>
              <a:gd name="connsiteY4341" fmla="*/ 1074967 h 2236251"/>
              <a:gd name="connsiteX4342" fmla="*/ 2795711 w 4645034"/>
              <a:gd name="connsiteY4342" fmla="*/ 1079735 h 2236251"/>
              <a:gd name="connsiteX4343" fmla="*/ 2783735 w 4645034"/>
              <a:gd name="connsiteY4343" fmla="*/ 1086433 h 2236251"/>
              <a:gd name="connsiteX4344" fmla="*/ 2767507 w 4645034"/>
              <a:gd name="connsiteY4344" fmla="*/ 1093301 h 2236251"/>
              <a:gd name="connsiteX4345" fmla="*/ 2751626 w 4645034"/>
              <a:gd name="connsiteY4345" fmla="*/ 1096423 h 2236251"/>
              <a:gd name="connsiteX4346" fmla="*/ 2738088 w 4645034"/>
              <a:gd name="connsiteY4346" fmla="*/ 1095741 h 2236251"/>
              <a:gd name="connsiteX4347" fmla="*/ 2731753 w 4645034"/>
              <a:gd name="connsiteY4347" fmla="*/ 1087341 h 2236251"/>
              <a:gd name="connsiteX4348" fmla="*/ 2728022 w 4645034"/>
              <a:gd name="connsiteY4348" fmla="*/ 1080586 h 2236251"/>
              <a:gd name="connsiteX4349" fmla="*/ 2722294 w 4645034"/>
              <a:gd name="connsiteY4349" fmla="*/ 1075081 h 2236251"/>
              <a:gd name="connsiteX4350" fmla="*/ 2722294 w 4645034"/>
              <a:gd name="connsiteY4350" fmla="*/ 1067475 h 2236251"/>
              <a:gd name="connsiteX4351" fmla="*/ 2719430 w 4645034"/>
              <a:gd name="connsiteY4351" fmla="*/ 1057712 h 2236251"/>
              <a:gd name="connsiteX4352" fmla="*/ 2714657 w 4645034"/>
              <a:gd name="connsiteY4352" fmla="*/ 1052660 h 2236251"/>
              <a:gd name="connsiteX4353" fmla="*/ 2712835 w 4645034"/>
              <a:gd name="connsiteY4353" fmla="*/ 1046133 h 2236251"/>
              <a:gd name="connsiteX4354" fmla="*/ 2719170 w 4645034"/>
              <a:gd name="connsiteY4354" fmla="*/ 1033929 h 2236251"/>
              <a:gd name="connsiteX4355" fmla="*/ 2714657 w 4645034"/>
              <a:gd name="connsiteY4355" fmla="*/ 1026437 h 2236251"/>
              <a:gd name="connsiteX4356" fmla="*/ 2710145 w 4645034"/>
              <a:gd name="connsiteY4356" fmla="*/ 1020136 h 2236251"/>
              <a:gd name="connsiteX4357" fmla="*/ 2706326 w 4645034"/>
              <a:gd name="connsiteY4357" fmla="*/ 1016674 h 2236251"/>
              <a:gd name="connsiteX4358" fmla="*/ 2699644 w 4645034"/>
              <a:gd name="connsiteY4358" fmla="*/ 1013155 h 2236251"/>
              <a:gd name="connsiteX4359" fmla="*/ 2696260 w 4645034"/>
              <a:gd name="connsiteY4359" fmla="*/ 1002143 h 2236251"/>
              <a:gd name="connsiteX4360" fmla="*/ 2695045 w 4645034"/>
              <a:gd name="connsiteY4360" fmla="*/ 994083 h 2236251"/>
              <a:gd name="connsiteX4361" fmla="*/ 2688015 w 4645034"/>
              <a:gd name="connsiteY4361" fmla="*/ 985001 h 2236251"/>
              <a:gd name="connsiteX4362" fmla="*/ 2681073 w 4645034"/>
              <a:gd name="connsiteY4362" fmla="*/ 982447 h 2236251"/>
              <a:gd name="connsiteX4363" fmla="*/ 2671527 w 4645034"/>
              <a:gd name="connsiteY4363" fmla="*/ 979609 h 2236251"/>
              <a:gd name="connsiteX4364" fmla="*/ 2671527 w 4645034"/>
              <a:gd name="connsiteY4364" fmla="*/ 972514 h 2236251"/>
              <a:gd name="connsiteX4365" fmla="*/ 2665192 w 4645034"/>
              <a:gd name="connsiteY4365" fmla="*/ 965589 h 2236251"/>
              <a:gd name="connsiteX4366" fmla="*/ 2665452 w 4645034"/>
              <a:gd name="connsiteY4366" fmla="*/ 961616 h 2236251"/>
              <a:gd name="connsiteX4367" fmla="*/ 2659812 w 4645034"/>
              <a:gd name="connsiteY4367" fmla="*/ 951853 h 2236251"/>
              <a:gd name="connsiteX4368" fmla="*/ 2656687 w 4645034"/>
              <a:gd name="connsiteY4368" fmla="*/ 945893 h 2236251"/>
              <a:gd name="connsiteX4369" fmla="*/ 2655646 w 4645034"/>
              <a:gd name="connsiteY4369" fmla="*/ 935109 h 2236251"/>
              <a:gd name="connsiteX4370" fmla="*/ 2657642 w 4645034"/>
              <a:gd name="connsiteY4370" fmla="*/ 923530 h 2236251"/>
              <a:gd name="connsiteX4371" fmla="*/ 2648443 w 4645034"/>
              <a:gd name="connsiteY4371" fmla="*/ 915129 h 2236251"/>
              <a:gd name="connsiteX4372" fmla="*/ 2638637 w 4645034"/>
              <a:gd name="connsiteY4372" fmla="*/ 908488 h 2236251"/>
              <a:gd name="connsiteX4373" fmla="*/ 2635426 w 4645034"/>
              <a:gd name="connsiteY4373" fmla="*/ 906047 h 2236251"/>
              <a:gd name="connsiteX4374" fmla="*/ 2633604 w 4645034"/>
              <a:gd name="connsiteY4374" fmla="*/ 901336 h 2236251"/>
              <a:gd name="connsiteX4375" fmla="*/ 2629785 w 4645034"/>
              <a:gd name="connsiteY4375" fmla="*/ 890211 h 2236251"/>
              <a:gd name="connsiteX4376" fmla="*/ 2625099 w 4645034"/>
              <a:gd name="connsiteY4376" fmla="*/ 885670 h 2236251"/>
              <a:gd name="connsiteX4377" fmla="*/ 2615380 w 4645034"/>
              <a:gd name="connsiteY4377" fmla="*/ 879767 h 2236251"/>
              <a:gd name="connsiteX4378" fmla="*/ 2611041 w 4645034"/>
              <a:gd name="connsiteY4378" fmla="*/ 870799 h 2236251"/>
              <a:gd name="connsiteX4379" fmla="*/ 2606875 w 4645034"/>
              <a:gd name="connsiteY4379" fmla="*/ 865010 h 2236251"/>
              <a:gd name="connsiteX4380" fmla="*/ 2603404 w 4645034"/>
              <a:gd name="connsiteY4380" fmla="*/ 855531 h 2236251"/>
              <a:gd name="connsiteX4381" fmla="*/ 2596548 w 4645034"/>
              <a:gd name="connsiteY4381" fmla="*/ 849344 h 2236251"/>
              <a:gd name="connsiteX4382" fmla="*/ 2593337 w 4645034"/>
              <a:gd name="connsiteY4382" fmla="*/ 833337 h 2236251"/>
              <a:gd name="connsiteX4383" fmla="*/ 2590213 w 4645034"/>
              <a:gd name="connsiteY4383" fmla="*/ 825674 h 2236251"/>
              <a:gd name="connsiteX4384" fmla="*/ 2586221 w 4645034"/>
              <a:gd name="connsiteY4384" fmla="*/ 820623 h 2236251"/>
              <a:gd name="connsiteX4385" fmla="*/ 2581275 w 4645034"/>
              <a:gd name="connsiteY4385" fmla="*/ 824426 h 2236251"/>
              <a:gd name="connsiteX4386" fmla="*/ 2581275 w 4645034"/>
              <a:gd name="connsiteY4386" fmla="*/ 839127 h 2236251"/>
              <a:gd name="connsiteX4387" fmla="*/ 2577456 w 4645034"/>
              <a:gd name="connsiteY4387" fmla="*/ 843327 h 2236251"/>
              <a:gd name="connsiteX4388" fmla="*/ 2570774 w 4645034"/>
              <a:gd name="connsiteY4388" fmla="*/ 834302 h 2236251"/>
              <a:gd name="connsiteX4389" fmla="*/ 2564092 w 4645034"/>
              <a:gd name="connsiteY4389" fmla="*/ 830726 h 2236251"/>
              <a:gd name="connsiteX4390" fmla="*/ 2564092 w 4645034"/>
              <a:gd name="connsiteY4390" fmla="*/ 826185 h 2236251"/>
              <a:gd name="connsiteX4391" fmla="*/ 2564439 w 4645034"/>
              <a:gd name="connsiteY4391" fmla="*/ 821417 h 2236251"/>
              <a:gd name="connsiteX4392" fmla="*/ 2560187 w 4645034"/>
              <a:gd name="connsiteY4392" fmla="*/ 818069 h 2236251"/>
              <a:gd name="connsiteX4393" fmla="*/ 2555674 w 4645034"/>
              <a:gd name="connsiteY4393" fmla="*/ 815628 h 2236251"/>
              <a:gd name="connsiteX4394" fmla="*/ 2550717 w 4645034"/>
              <a:gd name="connsiteY4394" fmla="*/ 809859 h 2236251"/>
              <a:gd name="connsiteX4395" fmla="*/ 2549812 w 4645034"/>
              <a:gd name="connsiteY4395" fmla="*/ 811810 h 2236251"/>
              <a:gd name="connsiteX4396" fmla="*/ 2546301 w 4645034"/>
              <a:gd name="connsiteY4396" fmla="*/ 816451 h 2236251"/>
              <a:gd name="connsiteX4397" fmla="*/ 2546789 w 4645034"/>
              <a:gd name="connsiteY4397" fmla="*/ 821539 h 2236251"/>
              <a:gd name="connsiteX4398" fmla="*/ 2550300 w 4645034"/>
              <a:gd name="connsiteY4398" fmla="*/ 828361 h 2236251"/>
              <a:gd name="connsiteX4399" fmla="*/ 2554884 w 4645034"/>
              <a:gd name="connsiteY4399" fmla="*/ 834288 h 2236251"/>
              <a:gd name="connsiteX4400" fmla="*/ 2562590 w 4645034"/>
              <a:gd name="connsiteY4400" fmla="*/ 846813 h 2236251"/>
              <a:gd name="connsiteX4401" fmla="*/ 2575757 w 4645034"/>
              <a:gd name="connsiteY4401" fmla="*/ 866719 h 2236251"/>
              <a:gd name="connsiteX4402" fmla="*/ 2581366 w 4645034"/>
              <a:gd name="connsiteY4402" fmla="*/ 875162 h 2236251"/>
              <a:gd name="connsiteX4403" fmla="*/ 2587364 w 4645034"/>
              <a:gd name="connsiteY4403" fmla="*/ 886010 h 2236251"/>
              <a:gd name="connsiteX4404" fmla="*/ 2588047 w 4645034"/>
              <a:gd name="connsiteY4404" fmla="*/ 890427 h 2236251"/>
              <a:gd name="connsiteX4405" fmla="*/ 2591558 w 4645034"/>
              <a:gd name="connsiteY4405" fmla="*/ 900548 h 2236251"/>
              <a:gd name="connsiteX4406" fmla="*/ 2595460 w 4645034"/>
              <a:gd name="connsiteY4406" fmla="*/ 909998 h 2236251"/>
              <a:gd name="connsiteX4407" fmla="*/ 2596874 w 4645034"/>
              <a:gd name="connsiteY4407" fmla="*/ 919783 h 2236251"/>
              <a:gd name="connsiteX4408" fmla="*/ 2598288 w 4645034"/>
              <a:gd name="connsiteY4408" fmla="*/ 927723 h 2236251"/>
              <a:gd name="connsiteX4409" fmla="*/ 2611651 w 4645034"/>
              <a:gd name="connsiteY4409" fmla="*/ 934265 h 2236251"/>
              <a:gd name="connsiteX4410" fmla="*/ 2617211 w 4645034"/>
              <a:gd name="connsiteY4410" fmla="*/ 943882 h 2236251"/>
              <a:gd name="connsiteX4411" fmla="*/ 2619356 w 4645034"/>
              <a:gd name="connsiteY4411" fmla="*/ 949250 h 2236251"/>
              <a:gd name="connsiteX4412" fmla="*/ 2624282 w 4645034"/>
              <a:gd name="connsiteY4412" fmla="*/ 957638 h 2236251"/>
              <a:gd name="connsiteX4413" fmla="*/ 2624965 w 4645034"/>
              <a:gd name="connsiteY4413" fmla="*/ 969548 h 2236251"/>
              <a:gd name="connsiteX4414" fmla="*/ 2624965 w 4645034"/>
              <a:gd name="connsiteY4414" fmla="*/ 976984 h 2236251"/>
              <a:gd name="connsiteX4415" fmla="*/ 2626623 w 4645034"/>
              <a:gd name="connsiteY4415" fmla="*/ 984198 h 2236251"/>
              <a:gd name="connsiteX4416" fmla="*/ 2631548 w 4645034"/>
              <a:gd name="connsiteY4416" fmla="*/ 989789 h 2236251"/>
              <a:gd name="connsiteX4417" fmla="*/ 2635206 w 4645034"/>
              <a:gd name="connsiteY4417" fmla="*/ 994206 h 2236251"/>
              <a:gd name="connsiteX4418" fmla="*/ 2642229 w 4645034"/>
              <a:gd name="connsiteY4418" fmla="*/ 1002594 h 2236251"/>
              <a:gd name="connsiteX4419" fmla="*/ 2645057 w 4645034"/>
              <a:gd name="connsiteY4419" fmla="*/ 1007850 h 2236251"/>
              <a:gd name="connsiteX4420" fmla="*/ 2648471 w 4645034"/>
              <a:gd name="connsiteY4420" fmla="*/ 1015343 h 2236251"/>
              <a:gd name="connsiteX4421" fmla="*/ 2657298 w 4645034"/>
              <a:gd name="connsiteY4421" fmla="*/ 1020822 h 2236251"/>
              <a:gd name="connsiteX4422" fmla="*/ 2657396 w 4645034"/>
              <a:gd name="connsiteY4422" fmla="*/ 1025351 h 2236251"/>
              <a:gd name="connsiteX4423" fmla="*/ 2657786 w 4645034"/>
              <a:gd name="connsiteY4423" fmla="*/ 1030831 h 2236251"/>
              <a:gd name="connsiteX4424" fmla="*/ 2661249 w 4645034"/>
              <a:gd name="connsiteY4424" fmla="*/ 1034298 h 2236251"/>
              <a:gd name="connsiteX4425" fmla="*/ 2660224 w 4645034"/>
              <a:gd name="connsiteY4425" fmla="*/ 1040337 h 2236251"/>
              <a:gd name="connsiteX4426" fmla="*/ 2665101 w 4645034"/>
              <a:gd name="connsiteY4426" fmla="*/ 1046376 h 2236251"/>
              <a:gd name="connsiteX4427" fmla="*/ 2672855 w 4645034"/>
              <a:gd name="connsiteY4427" fmla="*/ 1052862 h 2236251"/>
              <a:gd name="connsiteX4428" fmla="*/ 2678610 w 4645034"/>
              <a:gd name="connsiteY4428" fmla="*/ 1053421 h 2236251"/>
              <a:gd name="connsiteX4429" fmla="*/ 2684121 w 4645034"/>
              <a:gd name="connsiteY4429" fmla="*/ 1057838 h 2236251"/>
              <a:gd name="connsiteX4430" fmla="*/ 2686803 w 4645034"/>
              <a:gd name="connsiteY4430" fmla="*/ 1062032 h 2236251"/>
              <a:gd name="connsiteX4431" fmla="*/ 2692802 w 4645034"/>
              <a:gd name="connsiteY4431" fmla="*/ 1070308 h 2236251"/>
              <a:gd name="connsiteX4432" fmla="*/ 2696703 w 4645034"/>
              <a:gd name="connsiteY4432" fmla="*/ 1070643 h 2236251"/>
              <a:gd name="connsiteX4433" fmla="*/ 2700897 w 4645034"/>
              <a:gd name="connsiteY4433" fmla="*/ 1071146 h 2236251"/>
              <a:gd name="connsiteX4434" fmla="*/ 2702214 w 4645034"/>
              <a:gd name="connsiteY4434" fmla="*/ 1080484 h 2236251"/>
              <a:gd name="connsiteX4435" fmla="*/ 2709578 w 4645034"/>
              <a:gd name="connsiteY4435" fmla="*/ 1085684 h 2236251"/>
              <a:gd name="connsiteX4436" fmla="*/ 2710651 w 4645034"/>
              <a:gd name="connsiteY4436" fmla="*/ 1089990 h 2236251"/>
              <a:gd name="connsiteX4437" fmla="*/ 2713431 w 4645034"/>
              <a:gd name="connsiteY4437" fmla="*/ 1095581 h 2236251"/>
              <a:gd name="connsiteX4438" fmla="*/ 2721770 w 4645034"/>
              <a:gd name="connsiteY4438" fmla="*/ 1097930 h 2236251"/>
              <a:gd name="connsiteX4439" fmla="*/ 2723185 w 4645034"/>
              <a:gd name="connsiteY4439" fmla="*/ 1105367 h 2236251"/>
              <a:gd name="connsiteX4440" fmla="*/ 2724599 w 4645034"/>
              <a:gd name="connsiteY4440" fmla="*/ 1110735 h 2236251"/>
              <a:gd name="connsiteX4441" fmla="*/ 2727525 w 4645034"/>
              <a:gd name="connsiteY4441" fmla="*/ 1117388 h 2236251"/>
              <a:gd name="connsiteX4442" fmla="*/ 2727184 w 4645034"/>
              <a:gd name="connsiteY4442" fmla="*/ 1122589 h 2236251"/>
              <a:gd name="connsiteX4443" fmla="*/ 2730012 w 4645034"/>
              <a:gd name="connsiteY4443" fmla="*/ 1128628 h 2236251"/>
              <a:gd name="connsiteX4444" fmla="*/ 2737376 w 4645034"/>
              <a:gd name="connsiteY4444" fmla="*/ 1132486 h 2236251"/>
              <a:gd name="connsiteX4445" fmla="*/ 2744058 w 4645034"/>
              <a:gd name="connsiteY4445" fmla="*/ 1135281 h 2236251"/>
              <a:gd name="connsiteX4446" fmla="*/ 2755323 w 4645034"/>
              <a:gd name="connsiteY4446" fmla="*/ 1138804 h 2236251"/>
              <a:gd name="connsiteX4447" fmla="*/ 2759322 w 4645034"/>
              <a:gd name="connsiteY4447" fmla="*/ 1138469 h 2236251"/>
              <a:gd name="connsiteX4448" fmla="*/ 2764101 w 4645034"/>
              <a:gd name="connsiteY4448" fmla="*/ 1136791 h 2236251"/>
              <a:gd name="connsiteX4449" fmla="*/ 2768296 w 4645034"/>
              <a:gd name="connsiteY4449" fmla="*/ 1135449 h 2236251"/>
              <a:gd name="connsiteX4450" fmla="*/ 2779951 w 4645034"/>
              <a:gd name="connsiteY4450" fmla="*/ 1133324 h 2236251"/>
              <a:gd name="connsiteX4451" fmla="*/ 2792192 w 4645034"/>
              <a:gd name="connsiteY4451" fmla="*/ 1131591 h 2236251"/>
              <a:gd name="connsiteX4452" fmla="*/ 2803409 w 4645034"/>
              <a:gd name="connsiteY4452" fmla="*/ 1128460 h 2236251"/>
              <a:gd name="connsiteX4453" fmla="*/ 2815406 w 4645034"/>
              <a:gd name="connsiteY4453" fmla="*/ 1123651 h 2236251"/>
              <a:gd name="connsiteX4454" fmla="*/ 2829939 w 4645034"/>
              <a:gd name="connsiteY4454" fmla="*/ 1120240 h 2236251"/>
              <a:gd name="connsiteX4455" fmla="*/ 2838035 w 4645034"/>
              <a:gd name="connsiteY4455" fmla="*/ 1115487 h 2236251"/>
              <a:gd name="connsiteX4456" fmla="*/ 2843448 w 4645034"/>
              <a:gd name="connsiteY4456" fmla="*/ 1114089 h 2236251"/>
              <a:gd name="connsiteX4457" fmla="*/ 2843887 w 4645034"/>
              <a:gd name="connsiteY4457" fmla="*/ 1118171 h 2236251"/>
              <a:gd name="connsiteX4458" fmla="*/ 2844472 w 4645034"/>
              <a:gd name="connsiteY4458" fmla="*/ 1124825 h 2236251"/>
              <a:gd name="connsiteX4459" fmla="*/ 2846959 w 4645034"/>
              <a:gd name="connsiteY4459" fmla="*/ 1132486 h 2236251"/>
              <a:gd name="connsiteX4460" fmla="*/ 2846959 w 4645034"/>
              <a:gd name="connsiteY4460" fmla="*/ 1139755 h 2236251"/>
              <a:gd name="connsiteX4461" fmla="*/ 2844131 w 4645034"/>
              <a:gd name="connsiteY4461" fmla="*/ 1148142 h 2236251"/>
              <a:gd name="connsiteX4462" fmla="*/ 2842863 w 4645034"/>
              <a:gd name="connsiteY4462" fmla="*/ 1153063 h 2236251"/>
              <a:gd name="connsiteX4463" fmla="*/ 2837693 w 4645034"/>
              <a:gd name="connsiteY4463" fmla="*/ 1161674 h 2236251"/>
              <a:gd name="connsiteX4464" fmla="*/ 2834523 w 4645034"/>
              <a:gd name="connsiteY4464" fmla="*/ 1169502 h 2236251"/>
              <a:gd name="connsiteX4465" fmla="*/ 2830866 w 4645034"/>
              <a:gd name="connsiteY4465" fmla="*/ 1175541 h 2236251"/>
              <a:gd name="connsiteX4466" fmla="*/ 2827793 w 4645034"/>
              <a:gd name="connsiteY4466" fmla="*/ 1183760 h 2236251"/>
              <a:gd name="connsiteX4467" fmla="*/ 2822868 w 4645034"/>
              <a:gd name="connsiteY4467" fmla="*/ 1193881 h 2236251"/>
              <a:gd name="connsiteX4468" fmla="*/ 2820283 w 4645034"/>
              <a:gd name="connsiteY4468" fmla="*/ 1200423 h 2236251"/>
              <a:gd name="connsiteX4469" fmla="*/ 2810383 w 4645034"/>
              <a:gd name="connsiteY4469" fmla="*/ 1212110 h 2236251"/>
              <a:gd name="connsiteX4470" fmla="*/ 2806140 w 4645034"/>
              <a:gd name="connsiteY4470" fmla="*/ 1223293 h 2236251"/>
              <a:gd name="connsiteX4471" fmla="*/ 2801556 w 4645034"/>
              <a:gd name="connsiteY4471" fmla="*/ 1228101 h 2236251"/>
              <a:gd name="connsiteX4472" fmla="*/ 2795265 w 4645034"/>
              <a:gd name="connsiteY4472" fmla="*/ 1243031 h 2236251"/>
              <a:gd name="connsiteX4473" fmla="*/ 2790290 w 4645034"/>
              <a:gd name="connsiteY4473" fmla="*/ 1252201 h 2236251"/>
              <a:gd name="connsiteX4474" fmla="*/ 2786779 w 4645034"/>
              <a:gd name="connsiteY4474" fmla="*/ 1256786 h 2236251"/>
              <a:gd name="connsiteX4475" fmla="*/ 2780927 w 4645034"/>
              <a:gd name="connsiteY4475" fmla="*/ 1260868 h 2236251"/>
              <a:gd name="connsiteX4476" fmla="*/ 2776001 w 4645034"/>
              <a:gd name="connsiteY4476" fmla="*/ 1261763 h 2236251"/>
              <a:gd name="connsiteX4477" fmla="*/ 2771075 w 4645034"/>
              <a:gd name="connsiteY4477" fmla="*/ 1266292 h 2236251"/>
              <a:gd name="connsiteX4478" fmla="*/ 2768978 w 4645034"/>
              <a:gd name="connsiteY4478" fmla="*/ 1270150 h 2236251"/>
              <a:gd name="connsiteX4479" fmla="*/ 2761565 w 4645034"/>
              <a:gd name="connsiteY4479" fmla="*/ 1278873 h 2236251"/>
              <a:gd name="connsiteX4480" fmla="*/ 2750983 w 4645034"/>
              <a:gd name="connsiteY4480" fmla="*/ 1285415 h 2236251"/>
              <a:gd name="connsiteX4481" fmla="*/ 2745716 w 4645034"/>
              <a:gd name="connsiteY4481" fmla="*/ 1288826 h 2236251"/>
              <a:gd name="connsiteX4482" fmla="*/ 2739132 w 4645034"/>
              <a:gd name="connsiteY4482" fmla="*/ 1292908 h 2236251"/>
              <a:gd name="connsiteX4483" fmla="*/ 2735962 w 4645034"/>
              <a:gd name="connsiteY4483" fmla="*/ 1296710 h 2236251"/>
              <a:gd name="connsiteX4484" fmla="*/ 2733914 w 4645034"/>
              <a:gd name="connsiteY4484" fmla="*/ 1299841 h 2236251"/>
              <a:gd name="connsiteX4485" fmla="*/ 2728695 w 4645034"/>
              <a:gd name="connsiteY4485" fmla="*/ 1307390 h 2236251"/>
              <a:gd name="connsiteX4486" fmla="*/ 2724843 w 4645034"/>
              <a:gd name="connsiteY4486" fmla="*/ 1310912 h 2236251"/>
              <a:gd name="connsiteX4487" fmla="*/ 2720649 w 4645034"/>
              <a:gd name="connsiteY4487" fmla="*/ 1315777 h 2236251"/>
              <a:gd name="connsiteX4488" fmla="*/ 2717137 w 4645034"/>
              <a:gd name="connsiteY4488" fmla="*/ 1318573 h 2236251"/>
              <a:gd name="connsiteX4489" fmla="*/ 2712553 w 4645034"/>
              <a:gd name="connsiteY4489" fmla="*/ 1327687 h 2236251"/>
              <a:gd name="connsiteX4490" fmla="*/ 2705823 w 4645034"/>
              <a:gd name="connsiteY4490" fmla="*/ 1337305 h 2236251"/>
              <a:gd name="connsiteX4491" fmla="*/ 2694948 w 4645034"/>
              <a:gd name="connsiteY4491" fmla="*/ 1347034 h 2236251"/>
              <a:gd name="connsiteX4492" fmla="*/ 2689632 w 4645034"/>
              <a:gd name="connsiteY4492" fmla="*/ 1351283 h 2236251"/>
              <a:gd name="connsiteX4493" fmla="*/ 2684365 w 4645034"/>
              <a:gd name="connsiteY4493" fmla="*/ 1355365 h 2236251"/>
              <a:gd name="connsiteX4494" fmla="*/ 2681780 w 4645034"/>
              <a:gd name="connsiteY4494" fmla="*/ 1361740 h 2236251"/>
              <a:gd name="connsiteX4495" fmla="*/ 2677196 w 4645034"/>
              <a:gd name="connsiteY4495" fmla="*/ 1364927 h 2236251"/>
              <a:gd name="connsiteX4496" fmla="*/ 2672612 w 4645034"/>
              <a:gd name="connsiteY4496" fmla="*/ 1370854 h 2236251"/>
              <a:gd name="connsiteX4497" fmla="*/ 2670173 w 4645034"/>
              <a:gd name="connsiteY4497" fmla="*/ 1375048 h 2236251"/>
              <a:gd name="connsiteX4498" fmla="*/ 2668856 w 4645034"/>
              <a:gd name="connsiteY4498" fmla="*/ 1378179 h 2236251"/>
              <a:gd name="connsiteX4499" fmla="*/ 2665004 w 4645034"/>
              <a:gd name="connsiteY4499" fmla="*/ 1384386 h 2236251"/>
              <a:gd name="connsiteX4500" fmla="*/ 2663931 w 4645034"/>
              <a:gd name="connsiteY4500" fmla="*/ 1392661 h 2236251"/>
              <a:gd name="connsiteX4501" fmla="*/ 2661931 w 4645034"/>
              <a:gd name="connsiteY4501" fmla="*/ 1399427 h 2236251"/>
              <a:gd name="connsiteX4502" fmla="*/ 2660907 w 4645034"/>
              <a:gd name="connsiteY4502" fmla="*/ 1404683 h 2236251"/>
              <a:gd name="connsiteX4503" fmla="*/ 2659834 w 4645034"/>
              <a:gd name="connsiteY4503" fmla="*/ 1411337 h 2236251"/>
              <a:gd name="connsiteX4504" fmla="*/ 2659590 w 4645034"/>
              <a:gd name="connsiteY4504" fmla="*/ 1417264 h 2236251"/>
              <a:gd name="connsiteX4505" fmla="*/ 2659249 w 4645034"/>
              <a:gd name="connsiteY4505" fmla="*/ 1423918 h 2236251"/>
              <a:gd name="connsiteX4506" fmla="*/ 2659249 w 4645034"/>
              <a:gd name="connsiteY4506" fmla="*/ 1430572 h 2236251"/>
              <a:gd name="connsiteX4507" fmla="*/ 2659590 w 4645034"/>
              <a:gd name="connsiteY4507" fmla="*/ 1434765 h 2236251"/>
              <a:gd name="connsiteX4508" fmla="*/ 2659590 w 4645034"/>
              <a:gd name="connsiteY4508" fmla="*/ 1442650 h 2236251"/>
              <a:gd name="connsiteX4509" fmla="*/ 2663736 w 4645034"/>
              <a:gd name="connsiteY4509" fmla="*/ 1451987 h 2236251"/>
              <a:gd name="connsiteX4510" fmla="*/ 2671490 w 4645034"/>
              <a:gd name="connsiteY4510" fmla="*/ 1472229 h 2236251"/>
              <a:gd name="connsiteX4511" fmla="*/ 2675196 w 4645034"/>
              <a:gd name="connsiteY4511" fmla="*/ 1477485 h 2236251"/>
              <a:gd name="connsiteX4512" fmla="*/ 2678025 w 4645034"/>
              <a:gd name="connsiteY4512" fmla="*/ 1481623 h 2236251"/>
              <a:gd name="connsiteX4513" fmla="*/ 2681878 w 4645034"/>
              <a:gd name="connsiteY4513" fmla="*/ 1487550 h 2236251"/>
              <a:gd name="connsiteX4514" fmla="*/ 2685291 w 4645034"/>
              <a:gd name="connsiteY4514" fmla="*/ 1494819 h 2236251"/>
              <a:gd name="connsiteX4515" fmla="*/ 2685974 w 4645034"/>
              <a:gd name="connsiteY4515" fmla="*/ 1498397 h 2236251"/>
              <a:gd name="connsiteX4516" fmla="*/ 2682219 w 4645034"/>
              <a:gd name="connsiteY4516" fmla="*/ 1513830 h 2236251"/>
              <a:gd name="connsiteX4517" fmla="*/ 2680561 w 4645034"/>
              <a:gd name="connsiteY4517" fmla="*/ 1521602 h 2236251"/>
              <a:gd name="connsiteX4518" fmla="*/ 2684316 w 4645034"/>
              <a:gd name="connsiteY4518" fmla="*/ 1524957 h 2236251"/>
              <a:gd name="connsiteX4519" fmla="*/ 2684999 w 4645034"/>
              <a:gd name="connsiteY4519" fmla="*/ 1533736 h 2236251"/>
              <a:gd name="connsiteX4520" fmla="*/ 2683243 w 4645034"/>
              <a:gd name="connsiteY4520" fmla="*/ 1542459 h 2236251"/>
              <a:gd name="connsiteX4521" fmla="*/ 2688218 w 4645034"/>
              <a:gd name="connsiteY4521" fmla="*/ 1546317 h 2236251"/>
              <a:gd name="connsiteX4522" fmla="*/ 2689242 w 4645034"/>
              <a:gd name="connsiteY4522" fmla="*/ 1550958 h 2236251"/>
              <a:gd name="connsiteX4523" fmla="*/ 2683389 w 4645034"/>
              <a:gd name="connsiteY4523" fmla="*/ 1556326 h 2236251"/>
              <a:gd name="connsiteX4524" fmla="*/ 2681049 w 4645034"/>
              <a:gd name="connsiteY4524" fmla="*/ 1561694 h 2236251"/>
              <a:gd name="connsiteX4525" fmla="*/ 2679049 w 4645034"/>
              <a:gd name="connsiteY4525" fmla="*/ 1571759 h 2236251"/>
              <a:gd name="connsiteX4526" fmla="*/ 2672660 w 4645034"/>
              <a:gd name="connsiteY4526" fmla="*/ 1579084 h 2236251"/>
              <a:gd name="connsiteX4527" fmla="*/ 2663297 w 4645034"/>
              <a:gd name="connsiteY4527" fmla="*/ 1586912 h 2236251"/>
              <a:gd name="connsiteX4528" fmla="*/ 2659883 w 4645034"/>
              <a:gd name="connsiteY4528" fmla="*/ 1589316 h 2236251"/>
              <a:gd name="connsiteX4529" fmla="*/ 2647593 w 4645034"/>
              <a:gd name="connsiteY4529" fmla="*/ 1596306 h 2236251"/>
              <a:gd name="connsiteX4530" fmla="*/ 2632768 w 4645034"/>
              <a:gd name="connsiteY4530" fmla="*/ 1602960 h 2236251"/>
              <a:gd name="connsiteX4531" fmla="*/ 2627159 w 4645034"/>
              <a:gd name="connsiteY4531" fmla="*/ 1607153 h 2236251"/>
              <a:gd name="connsiteX4532" fmla="*/ 2623307 w 4645034"/>
              <a:gd name="connsiteY4532" fmla="*/ 1611011 h 2236251"/>
              <a:gd name="connsiteX4533" fmla="*/ 2618137 w 4645034"/>
              <a:gd name="connsiteY4533" fmla="*/ 1616938 h 2236251"/>
              <a:gd name="connsiteX4534" fmla="*/ 2613797 w 4645034"/>
              <a:gd name="connsiteY4534" fmla="*/ 1624711 h 2236251"/>
              <a:gd name="connsiteX4535" fmla="*/ 2606628 w 4645034"/>
              <a:gd name="connsiteY4535" fmla="*/ 1630190 h 2236251"/>
              <a:gd name="connsiteX4536" fmla="*/ 2602385 w 4645034"/>
              <a:gd name="connsiteY4536" fmla="*/ 1634776 h 2236251"/>
              <a:gd name="connsiteX4537" fmla="*/ 2595850 w 4645034"/>
              <a:gd name="connsiteY4537" fmla="*/ 1640255 h 2236251"/>
              <a:gd name="connsiteX4538" fmla="*/ 2591851 w 4645034"/>
              <a:gd name="connsiteY4538" fmla="*/ 1645959 h 2236251"/>
              <a:gd name="connsiteX4539" fmla="*/ 2588681 w 4645034"/>
              <a:gd name="connsiteY4539" fmla="*/ 1654682 h 2236251"/>
              <a:gd name="connsiteX4540" fmla="*/ 2586242 w 4645034"/>
              <a:gd name="connsiteY4540" fmla="*/ 1660664 h 2236251"/>
              <a:gd name="connsiteX4541" fmla="*/ 2585560 w 4645034"/>
              <a:gd name="connsiteY4541" fmla="*/ 1665641 h 2236251"/>
              <a:gd name="connsiteX4542" fmla="*/ 2590144 w 4645034"/>
              <a:gd name="connsiteY4542" fmla="*/ 1673022 h 2236251"/>
              <a:gd name="connsiteX4543" fmla="*/ 2596142 w 4645034"/>
              <a:gd name="connsiteY4543" fmla="*/ 1681745 h 2236251"/>
              <a:gd name="connsiteX4544" fmla="*/ 2600580 w 4645034"/>
              <a:gd name="connsiteY4544" fmla="*/ 1688287 h 2236251"/>
              <a:gd name="connsiteX4545" fmla="*/ 2600580 w 4645034"/>
              <a:gd name="connsiteY4545" fmla="*/ 1693878 h 2236251"/>
              <a:gd name="connsiteX4546" fmla="*/ 2600239 w 4645034"/>
              <a:gd name="connsiteY4546" fmla="*/ 1700197 h 2236251"/>
              <a:gd name="connsiteX4547" fmla="*/ 2598483 w 4645034"/>
              <a:gd name="connsiteY4547" fmla="*/ 1709647 h 2236251"/>
              <a:gd name="connsiteX4548" fmla="*/ 2595801 w 4645034"/>
              <a:gd name="connsiteY4548" fmla="*/ 1714903 h 2236251"/>
              <a:gd name="connsiteX4549" fmla="*/ 2591217 w 4645034"/>
              <a:gd name="connsiteY4549" fmla="*/ 1718425 h 2236251"/>
              <a:gd name="connsiteX4550" fmla="*/ 2588193 w 4645034"/>
              <a:gd name="connsiteY4550" fmla="*/ 1722954 h 2236251"/>
              <a:gd name="connsiteX4551" fmla="*/ 2579122 w 4645034"/>
              <a:gd name="connsiteY4551" fmla="*/ 1730783 h 2236251"/>
              <a:gd name="connsiteX4552" fmla="*/ 2563272 w 4645034"/>
              <a:gd name="connsiteY4552" fmla="*/ 1736374 h 2236251"/>
              <a:gd name="connsiteX4553" fmla="*/ 2558249 w 4645034"/>
              <a:gd name="connsiteY4553" fmla="*/ 1741127 h 2236251"/>
              <a:gd name="connsiteX4554" fmla="*/ 2554055 w 4645034"/>
              <a:gd name="connsiteY4554" fmla="*/ 1747054 h 2236251"/>
              <a:gd name="connsiteX4555" fmla="*/ 2551422 w 4645034"/>
              <a:gd name="connsiteY4555" fmla="*/ 1761201 h 2236251"/>
              <a:gd name="connsiteX4556" fmla="*/ 2552104 w 4645034"/>
              <a:gd name="connsiteY4556" fmla="*/ 1769253 h 2236251"/>
              <a:gd name="connsiteX4557" fmla="*/ 2554787 w 4645034"/>
              <a:gd name="connsiteY4557" fmla="*/ 1774341 h 2236251"/>
              <a:gd name="connsiteX4558" fmla="*/ 2556201 w 4645034"/>
              <a:gd name="connsiteY4558" fmla="*/ 1778087 h 2236251"/>
              <a:gd name="connsiteX4559" fmla="*/ 2553177 w 4645034"/>
              <a:gd name="connsiteY4559" fmla="*/ 1782728 h 2236251"/>
              <a:gd name="connsiteX4560" fmla="*/ 2547228 w 4645034"/>
              <a:gd name="connsiteY4560" fmla="*/ 1785189 h 2236251"/>
              <a:gd name="connsiteX4561" fmla="*/ 2543082 w 4645034"/>
              <a:gd name="connsiteY4561" fmla="*/ 1791675 h 2236251"/>
              <a:gd name="connsiteX4562" fmla="*/ 2534158 w 4645034"/>
              <a:gd name="connsiteY4562" fmla="*/ 1797210 h 2236251"/>
              <a:gd name="connsiteX4563" fmla="*/ 2532402 w 4645034"/>
              <a:gd name="connsiteY4563" fmla="*/ 1803137 h 2236251"/>
              <a:gd name="connsiteX4564" fmla="*/ 2530305 w 4645034"/>
              <a:gd name="connsiteY4564" fmla="*/ 1809456 h 2236251"/>
              <a:gd name="connsiteX4565" fmla="*/ 2524892 w 4645034"/>
              <a:gd name="connsiteY4565" fmla="*/ 1817843 h 2236251"/>
              <a:gd name="connsiteX4566" fmla="*/ 2514894 w 4645034"/>
              <a:gd name="connsiteY4566" fmla="*/ 1825616 h 2236251"/>
              <a:gd name="connsiteX4567" fmla="*/ 2502604 w 4645034"/>
              <a:gd name="connsiteY4567" fmla="*/ 1832996 h 2236251"/>
              <a:gd name="connsiteX4568" fmla="*/ 2502263 w 4645034"/>
              <a:gd name="connsiteY4568" fmla="*/ 1838588 h 2236251"/>
              <a:gd name="connsiteX4569" fmla="*/ 2500507 w 4645034"/>
              <a:gd name="connsiteY4569" fmla="*/ 1844403 h 2236251"/>
              <a:gd name="connsiteX4570" fmla="*/ 2491339 w 4645034"/>
              <a:gd name="connsiteY4570" fmla="*/ 1850330 h 2236251"/>
              <a:gd name="connsiteX4571" fmla="*/ 2483146 w 4645034"/>
              <a:gd name="connsiteY4571" fmla="*/ 1854636 h 2236251"/>
              <a:gd name="connsiteX4572" fmla="*/ 2477293 w 4645034"/>
              <a:gd name="connsiteY4572" fmla="*/ 1865483 h 2236251"/>
              <a:gd name="connsiteX4573" fmla="*/ 2472270 w 4645034"/>
              <a:gd name="connsiteY4573" fmla="*/ 1866154 h 2236251"/>
              <a:gd name="connsiteX4574" fmla="*/ 2469247 w 4645034"/>
              <a:gd name="connsiteY4574" fmla="*/ 1869509 h 2236251"/>
              <a:gd name="connsiteX4575" fmla="*/ 2459005 w 4645034"/>
              <a:gd name="connsiteY4575" fmla="*/ 1875604 h 2236251"/>
              <a:gd name="connsiteX4576" fmla="*/ 2449837 w 4645034"/>
              <a:gd name="connsiteY4576" fmla="*/ 1880021 h 2236251"/>
              <a:gd name="connsiteX4577" fmla="*/ 2440327 w 4645034"/>
              <a:gd name="connsiteY4577" fmla="*/ 1885948 h 2236251"/>
              <a:gd name="connsiteX4578" fmla="*/ 2431549 w 4645034"/>
              <a:gd name="connsiteY4578" fmla="*/ 1889136 h 2236251"/>
              <a:gd name="connsiteX4579" fmla="*/ 2426720 w 4645034"/>
              <a:gd name="connsiteY4579" fmla="*/ 1887123 h 2236251"/>
              <a:gd name="connsiteX4580" fmla="*/ 2414821 w 4645034"/>
              <a:gd name="connsiteY4580" fmla="*/ 1883041 h 2236251"/>
              <a:gd name="connsiteX4581" fmla="*/ 2406872 w 4645034"/>
              <a:gd name="connsiteY4581" fmla="*/ 1882034 h 2236251"/>
              <a:gd name="connsiteX4582" fmla="*/ 2400190 w 4645034"/>
              <a:gd name="connsiteY4582" fmla="*/ 1880972 h 2236251"/>
              <a:gd name="connsiteX4583" fmla="*/ 2395265 w 4645034"/>
              <a:gd name="connsiteY4583" fmla="*/ 1882594 h 2236251"/>
              <a:gd name="connsiteX4584" fmla="*/ 2388583 w 4645034"/>
              <a:gd name="connsiteY4584" fmla="*/ 1886116 h 2236251"/>
              <a:gd name="connsiteX4585" fmla="*/ 2381512 w 4645034"/>
              <a:gd name="connsiteY4585" fmla="*/ 1886843 h 2236251"/>
              <a:gd name="connsiteX4586" fmla="*/ 2373173 w 4645034"/>
              <a:gd name="connsiteY4586" fmla="*/ 1888241 h 2236251"/>
              <a:gd name="connsiteX4587" fmla="*/ 2364638 w 4645034"/>
              <a:gd name="connsiteY4587" fmla="*/ 1892043 h 2236251"/>
              <a:gd name="connsiteX4588" fmla="*/ 2359810 w 4645034"/>
              <a:gd name="connsiteY4588" fmla="*/ 1892770 h 2236251"/>
              <a:gd name="connsiteX4589" fmla="*/ 2354884 w 4645034"/>
              <a:gd name="connsiteY4589" fmla="*/ 1890198 h 2236251"/>
              <a:gd name="connsiteX4590" fmla="*/ 2349422 w 4645034"/>
              <a:gd name="connsiteY4590" fmla="*/ 1886340 h 2236251"/>
              <a:gd name="connsiteX4591" fmla="*/ 2344448 w 4645034"/>
              <a:gd name="connsiteY4591" fmla="*/ 1881811 h 2236251"/>
              <a:gd name="connsiteX4592" fmla="*/ 2341327 w 4645034"/>
              <a:gd name="connsiteY4592" fmla="*/ 1877282 h 2236251"/>
              <a:gd name="connsiteX4593" fmla="*/ 2336742 w 4645034"/>
              <a:gd name="connsiteY4593" fmla="*/ 1871299 h 2236251"/>
              <a:gd name="connsiteX4594" fmla="*/ 2334597 w 4645034"/>
              <a:gd name="connsiteY4594" fmla="*/ 1866434 h 2236251"/>
              <a:gd name="connsiteX4595" fmla="*/ 2335670 w 4645034"/>
              <a:gd name="connsiteY4595" fmla="*/ 1858047 h 2236251"/>
              <a:gd name="connsiteX4596" fmla="*/ 2339376 w 4645034"/>
              <a:gd name="connsiteY4596" fmla="*/ 1855251 h 2236251"/>
              <a:gd name="connsiteX4597" fmla="*/ 2341132 w 4645034"/>
              <a:gd name="connsiteY4597" fmla="*/ 1846192 h 2236251"/>
              <a:gd name="connsiteX4598" fmla="*/ 2337133 w 4645034"/>
              <a:gd name="connsiteY4598" fmla="*/ 1839259 h 2236251"/>
              <a:gd name="connsiteX4599" fmla="*/ 2329378 w 4645034"/>
              <a:gd name="connsiteY4599" fmla="*/ 1832270 h 2236251"/>
              <a:gd name="connsiteX4600" fmla="*/ 2324453 w 4645034"/>
              <a:gd name="connsiteY4600" fmla="*/ 1828076 h 2236251"/>
              <a:gd name="connsiteX4601" fmla="*/ 2321868 w 4645034"/>
              <a:gd name="connsiteY4601" fmla="*/ 1817731 h 2236251"/>
              <a:gd name="connsiteX4602" fmla="*/ 2319186 w 4645034"/>
              <a:gd name="connsiteY4602" fmla="*/ 1810351 h 2236251"/>
              <a:gd name="connsiteX4603" fmla="*/ 2313529 w 4645034"/>
              <a:gd name="connsiteY4603" fmla="*/ 1804144 h 2236251"/>
              <a:gd name="connsiteX4604" fmla="*/ 2307433 w 4645034"/>
              <a:gd name="connsiteY4604" fmla="*/ 1801013 h 2236251"/>
              <a:gd name="connsiteX4605" fmla="*/ 2304263 w 4645034"/>
              <a:gd name="connsiteY4605" fmla="*/ 1789718 h 2236251"/>
              <a:gd name="connsiteX4606" fmla="*/ 2297581 w 4645034"/>
              <a:gd name="connsiteY4606" fmla="*/ 1784126 h 2236251"/>
              <a:gd name="connsiteX4607" fmla="*/ 2291241 w 4645034"/>
              <a:gd name="connsiteY4607" fmla="*/ 1779206 h 2236251"/>
              <a:gd name="connsiteX4608" fmla="*/ 2290900 w 4645034"/>
              <a:gd name="connsiteY4608" fmla="*/ 1771881 h 2236251"/>
              <a:gd name="connsiteX4609" fmla="*/ 2292265 w 4645034"/>
              <a:gd name="connsiteY4609" fmla="*/ 1765227 h 2236251"/>
              <a:gd name="connsiteX4610" fmla="*/ 2292265 w 4645034"/>
              <a:gd name="connsiteY4610" fmla="*/ 1756001 h 2236251"/>
              <a:gd name="connsiteX4611" fmla="*/ 2288754 w 4645034"/>
              <a:gd name="connsiteY4611" fmla="*/ 1746775 h 2236251"/>
              <a:gd name="connsiteX4612" fmla="*/ 2289681 w 4645034"/>
              <a:gd name="connsiteY4612" fmla="*/ 1742078 h 2236251"/>
              <a:gd name="connsiteX4613" fmla="*/ 2292119 w 4645034"/>
              <a:gd name="connsiteY4613" fmla="*/ 1737772 h 2236251"/>
              <a:gd name="connsiteX4614" fmla="*/ 2290851 w 4645034"/>
              <a:gd name="connsiteY4614" fmla="*/ 1729161 h 2236251"/>
              <a:gd name="connsiteX4615" fmla="*/ 2288364 w 4645034"/>
              <a:gd name="connsiteY4615" fmla="*/ 1720438 h 2236251"/>
              <a:gd name="connsiteX4616" fmla="*/ 2285194 w 4645034"/>
              <a:gd name="connsiteY4616" fmla="*/ 1712219 h 2236251"/>
              <a:gd name="connsiteX4617" fmla="*/ 2283682 w 4645034"/>
              <a:gd name="connsiteY4617" fmla="*/ 1704894 h 2236251"/>
              <a:gd name="connsiteX4618" fmla="*/ 2281927 w 4645034"/>
              <a:gd name="connsiteY4618" fmla="*/ 1696171 h 2236251"/>
              <a:gd name="connsiteX4619" fmla="*/ 2280171 w 4645034"/>
              <a:gd name="connsiteY4619" fmla="*/ 1690579 h 2236251"/>
              <a:gd name="connsiteX4620" fmla="*/ 2280171 w 4645034"/>
              <a:gd name="connsiteY4620" fmla="*/ 1682863 h 2236251"/>
              <a:gd name="connsiteX4621" fmla="*/ 2272758 w 4645034"/>
              <a:gd name="connsiteY4621" fmla="*/ 1674867 h 2236251"/>
              <a:gd name="connsiteX4622" fmla="*/ 2268515 w 4645034"/>
              <a:gd name="connsiteY4622" fmla="*/ 1664746 h 2236251"/>
              <a:gd name="connsiteX4623" fmla="*/ 2264809 w 4645034"/>
              <a:gd name="connsiteY4623" fmla="*/ 1657869 h 2236251"/>
              <a:gd name="connsiteX4624" fmla="*/ 2258810 w 4645034"/>
              <a:gd name="connsiteY4624" fmla="*/ 1647357 h 2236251"/>
              <a:gd name="connsiteX4625" fmla="*/ 2254324 w 4645034"/>
              <a:gd name="connsiteY4625" fmla="*/ 1641430 h 2236251"/>
              <a:gd name="connsiteX4626" fmla="*/ 2250227 w 4645034"/>
              <a:gd name="connsiteY4626" fmla="*/ 1632315 h 2236251"/>
              <a:gd name="connsiteX4627" fmla="*/ 2245887 w 4645034"/>
              <a:gd name="connsiteY4627" fmla="*/ 1624823 h 2236251"/>
              <a:gd name="connsiteX4628" fmla="*/ 2243399 w 4645034"/>
              <a:gd name="connsiteY4628" fmla="*/ 1617162 h 2236251"/>
              <a:gd name="connsiteX4629" fmla="*/ 2239547 w 4645034"/>
              <a:gd name="connsiteY4629" fmla="*/ 1610844 h 2236251"/>
              <a:gd name="connsiteX4630" fmla="*/ 2238961 w 4645034"/>
              <a:gd name="connsiteY4630" fmla="*/ 1600108 h 2236251"/>
              <a:gd name="connsiteX4631" fmla="*/ 2238230 w 4645034"/>
              <a:gd name="connsiteY4631" fmla="*/ 1591050 h 2236251"/>
              <a:gd name="connsiteX4632" fmla="*/ 2238571 w 4645034"/>
              <a:gd name="connsiteY4632" fmla="*/ 1582998 h 2236251"/>
              <a:gd name="connsiteX4633" fmla="*/ 2240376 w 4645034"/>
              <a:gd name="connsiteY4633" fmla="*/ 1575673 h 2236251"/>
              <a:gd name="connsiteX4634" fmla="*/ 2245887 w 4645034"/>
              <a:gd name="connsiteY4634" fmla="*/ 1564322 h 2236251"/>
              <a:gd name="connsiteX4635" fmla="*/ 2249300 w 4645034"/>
              <a:gd name="connsiteY4635" fmla="*/ 1556494 h 2236251"/>
              <a:gd name="connsiteX4636" fmla="*/ 2251739 w 4645034"/>
              <a:gd name="connsiteY4636" fmla="*/ 1548498 h 2236251"/>
              <a:gd name="connsiteX4637" fmla="*/ 2255835 w 4645034"/>
              <a:gd name="connsiteY4637" fmla="*/ 1539160 h 2236251"/>
              <a:gd name="connsiteX4638" fmla="*/ 2258323 w 4645034"/>
              <a:gd name="connsiteY4638" fmla="*/ 1531108 h 2236251"/>
              <a:gd name="connsiteX4639" fmla="*/ 2262175 w 4645034"/>
              <a:gd name="connsiteY4639" fmla="*/ 1524901 h 2236251"/>
              <a:gd name="connsiteX4640" fmla="*/ 2265004 w 4645034"/>
              <a:gd name="connsiteY4640" fmla="*/ 1518974 h 2236251"/>
              <a:gd name="connsiteX4641" fmla="*/ 2268515 w 4645034"/>
              <a:gd name="connsiteY4641" fmla="*/ 1511985 h 2236251"/>
              <a:gd name="connsiteX4642" fmla="*/ 2270271 w 4645034"/>
              <a:gd name="connsiteY4642" fmla="*/ 1506393 h 2236251"/>
              <a:gd name="connsiteX4643" fmla="*/ 2271588 w 4645034"/>
              <a:gd name="connsiteY4643" fmla="*/ 1500690 h 2236251"/>
              <a:gd name="connsiteX4644" fmla="*/ 2271246 w 4645034"/>
              <a:gd name="connsiteY4644" fmla="*/ 1494763 h 2236251"/>
              <a:gd name="connsiteX4645" fmla="*/ 2270515 w 4645034"/>
              <a:gd name="connsiteY4645" fmla="*/ 1488500 h 2236251"/>
              <a:gd name="connsiteX4646" fmla="*/ 2267101 w 4645034"/>
              <a:gd name="connsiteY4646" fmla="*/ 1478827 h 2236251"/>
              <a:gd name="connsiteX4647" fmla="*/ 2262712 w 4645034"/>
              <a:gd name="connsiteY4647" fmla="*/ 1471614 h 2236251"/>
              <a:gd name="connsiteX4648" fmla="*/ 2261297 w 4645034"/>
              <a:gd name="connsiteY4648" fmla="*/ 1465687 h 2236251"/>
              <a:gd name="connsiteX4649" fmla="*/ 2261297 w 4645034"/>
              <a:gd name="connsiteY4649" fmla="*/ 1460207 h 2236251"/>
              <a:gd name="connsiteX4650" fmla="*/ 2266223 w 4645034"/>
              <a:gd name="connsiteY4650" fmla="*/ 1454951 h 2236251"/>
              <a:gd name="connsiteX4651" fmla="*/ 2269832 w 4645034"/>
              <a:gd name="connsiteY4651" fmla="*/ 1447291 h 2236251"/>
              <a:gd name="connsiteX4652" fmla="*/ 2260078 w 4645034"/>
              <a:gd name="connsiteY4652" fmla="*/ 1437114 h 2236251"/>
              <a:gd name="connsiteX4653" fmla="*/ 2254567 w 4645034"/>
              <a:gd name="connsiteY4653" fmla="*/ 1429565 h 2236251"/>
              <a:gd name="connsiteX4654" fmla="*/ 2252129 w 4645034"/>
              <a:gd name="connsiteY4654" fmla="*/ 1425036 h 2236251"/>
              <a:gd name="connsiteX4655" fmla="*/ 2247203 w 4645034"/>
              <a:gd name="connsiteY4655" fmla="*/ 1417320 h 2236251"/>
              <a:gd name="connsiteX4656" fmla="*/ 2245448 w 4645034"/>
              <a:gd name="connsiteY4656" fmla="*/ 1412902 h 2236251"/>
              <a:gd name="connsiteX4657" fmla="*/ 2243643 w 4645034"/>
              <a:gd name="connsiteY4657" fmla="*/ 1405633 h 2236251"/>
              <a:gd name="connsiteX4658" fmla="*/ 2242960 w 4645034"/>
              <a:gd name="connsiteY4658" fmla="*/ 1398532 h 2236251"/>
              <a:gd name="connsiteX4659" fmla="*/ 2243302 w 4645034"/>
              <a:gd name="connsiteY4659" fmla="*/ 1393276 h 2236251"/>
              <a:gd name="connsiteX4660" fmla="*/ 2241888 w 4645034"/>
              <a:gd name="connsiteY4660" fmla="*/ 1386063 h 2236251"/>
              <a:gd name="connsiteX4661" fmla="*/ 2229305 w 4645034"/>
              <a:gd name="connsiteY4661" fmla="*/ 1370351 h 2236251"/>
              <a:gd name="connsiteX4662" fmla="*/ 2219113 w 4645034"/>
              <a:gd name="connsiteY4662" fmla="*/ 1360789 h 2236251"/>
              <a:gd name="connsiteX4663" fmla="*/ 2211358 w 4645034"/>
              <a:gd name="connsiteY4663" fmla="*/ 1352402 h 2236251"/>
              <a:gd name="connsiteX4664" fmla="*/ 2205019 w 4645034"/>
              <a:gd name="connsiteY4664" fmla="*/ 1347537 h 2236251"/>
              <a:gd name="connsiteX4665" fmla="*/ 2202580 w 4645034"/>
              <a:gd name="connsiteY4665" fmla="*/ 1341946 h 2236251"/>
              <a:gd name="connsiteX4666" fmla="*/ 2199410 w 4645034"/>
              <a:gd name="connsiteY4666" fmla="*/ 1336354 h 2236251"/>
              <a:gd name="connsiteX4667" fmla="*/ 2197313 w 4645034"/>
              <a:gd name="connsiteY4667" fmla="*/ 1330539 h 2236251"/>
              <a:gd name="connsiteX4668" fmla="*/ 2196972 w 4645034"/>
              <a:gd name="connsiteY4668" fmla="*/ 1325674 h 2236251"/>
              <a:gd name="connsiteX4669" fmla="*/ 2195216 w 4645034"/>
              <a:gd name="connsiteY4669" fmla="*/ 1319523 h 2236251"/>
              <a:gd name="connsiteX4670" fmla="*/ 2201068 w 4645034"/>
              <a:gd name="connsiteY4670" fmla="*/ 1309626 h 2236251"/>
              <a:gd name="connsiteX4671" fmla="*/ 2204238 w 4645034"/>
              <a:gd name="connsiteY4671" fmla="*/ 1300512 h 2236251"/>
              <a:gd name="connsiteX4672" fmla="*/ 2205067 w 4645034"/>
              <a:gd name="connsiteY4672" fmla="*/ 1293187 h 2236251"/>
              <a:gd name="connsiteX4673" fmla="*/ 2207408 w 4645034"/>
              <a:gd name="connsiteY4673" fmla="*/ 1283793 h 2236251"/>
              <a:gd name="connsiteX4674" fmla="*/ 2209749 w 4645034"/>
              <a:gd name="connsiteY4674" fmla="*/ 1275853 h 2236251"/>
              <a:gd name="connsiteX4675" fmla="*/ 2209749 w 4645034"/>
              <a:gd name="connsiteY4675" fmla="*/ 1269591 h 2236251"/>
              <a:gd name="connsiteX4676" fmla="*/ 2207993 w 4645034"/>
              <a:gd name="connsiteY4676" fmla="*/ 1262210 h 2236251"/>
              <a:gd name="connsiteX4677" fmla="*/ 2207652 w 4645034"/>
              <a:gd name="connsiteY4677" fmla="*/ 1253934 h 2236251"/>
              <a:gd name="connsiteX4678" fmla="*/ 2205896 w 4645034"/>
              <a:gd name="connsiteY4678" fmla="*/ 1249014 h 2236251"/>
              <a:gd name="connsiteX4679" fmla="*/ 2197801 w 4645034"/>
              <a:gd name="connsiteY4679" fmla="*/ 1242360 h 2236251"/>
              <a:gd name="connsiteX4680" fmla="*/ 2193558 w 4645034"/>
              <a:gd name="connsiteY4680" fmla="*/ 1234699 h 2236251"/>
              <a:gd name="connsiteX4681" fmla="*/ 2182731 w 4645034"/>
              <a:gd name="connsiteY4681" fmla="*/ 1232183 h 2236251"/>
              <a:gd name="connsiteX4682" fmla="*/ 2163419 w 4645034"/>
              <a:gd name="connsiteY4682" fmla="*/ 1232183 h 2236251"/>
              <a:gd name="connsiteX4683" fmla="*/ 2156152 w 4645034"/>
              <a:gd name="connsiteY4683" fmla="*/ 1235315 h 2236251"/>
              <a:gd name="connsiteX4684" fmla="*/ 2149471 w 4645034"/>
              <a:gd name="connsiteY4684" fmla="*/ 1234588 h 2236251"/>
              <a:gd name="connsiteX4685" fmla="*/ 2143229 w 4645034"/>
              <a:gd name="connsiteY4685" fmla="*/ 1232183 h 2236251"/>
              <a:gd name="connsiteX4686" fmla="*/ 2142156 w 4645034"/>
              <a:gd name="connsiteY4686" fmla="*/ 1228101 h 2236251"/>
              <a:gd name="connsiteX4687" fmla="*/ 2141473 w 4645034"/>
              <a:gd name="connsiteY4687" fmla="*/ 1223237 h 2236251"/>
              <a:gd name="connsiteX4688" fmla="*/ 2139961 w 4645034"/>
              <a:gd name="connsiteY4688" fmla="*/ 1216024 h 2236251"/>
              <a:gd name="connsiteX4689" fmla="*/ 2136060 w 4645034"/>
              <a:gd name="connsiteY4689" fmla="*/ 1211103 h 2236251"/>
              <a:gd name="connsiteX4690" fmla="*/ 2132548 w 4645034"/>
              <a:gd name="connsiteY4690" fmla="*/ 1207972 h 2236251"/>
              <a:gd name="connsiteX4691" fmla="*/ 2128354 w 4645034"/>
              <a:gd name="connsiteY4691" fmla="*/ 1205511 h 2236251"/>
              <a:gd name="connsiteX4692" fmla="*/ 2122551 w 4645034"/>
              <a:gd name="connsiteY4692" fmla="*/ 1202548 h 2236251"/>
              <a:gd name="connsiteX4693" fmla="*/ 2113090 w 4645034"/>
              <a:gd name="connsiteY4693" fmla="*/ 1200088 h 2236251"/>
              <a:gd name="connsiteX4694" fmla="*/ 2105043 w 4645034"/>
              <a:gd name="connsiteY4694" fmla="*/ 1199752 h 2236251"/>
              <a:gd name="connsiteX4695" fmla="*/ 2096460 w 4645034"/>
              <a:gd name="connsiteY4695" fmla="*/ 1201150 h 2236251"/>
              <a:gd name="connsiteX4696" fmla="*/ 2081293 w 4645034"/>
              <a:gd name="connsiteY4696" fmla="*/ 1208475 h 2236251"/>
              <a:gd name="connsiteX4697" fmla="*/ 2065102 w 4645034"/>
              <a:gd name="connsiteY4697" fmla="*/ 1213731 h 2236251"/>
              <a:gd name="connsiteX4698" fmla="*/ 2057347 w 4645034"/>
              <a:gd name="connsiteY4698" fmla="*/ 1219546 h 2236251"/>
              <a:gd name="connsiteX4699" fmla="*/ 2048910 w 4645034"/>
              <a:gd name="connsiteY4699" fmla="*/ 1216415 h 2236251"/>
              <a:gd name="connsiteX4700" fmla="*/ 2039791 w 4645034"/>
              <a:gd name="connsiteY4700" fmla="*/ 1218484 h 2236251"/>
              <a:gd name="connsiteX4701" fmla="*/ 2029354 w 4645034"/>
              <a:gd name="connsiteY4701" fmla="*/ 1223404 h 2236251"/>
              <a:gd name="connsiteX4702" fmla="*/ 2024770 w 4645034"/>
              <a:gd name="connsiteY4702" fmla="*/ 1225809 h 2236251"/>
              <a:gd name="connsiteX4703" fmla="*/ 2016430 w 4645034"/>
              <a:gd name="connsiteY4703" fmla="*/ 1227207 h 2236251"/>
              <a:gd name="connsiteX4704" fmla="*/ 2012578 w 4645034"/>
              <a:gd name="connsiteY4704" fmla="*/ 1226536 h 2236251"/>
              <a:gd name="connsiteX4705" fmla="*/ 2008091 w 4645034"/>
              <a:gd name="connsiteY4705" fmla="*/ 1224914 h 2236251"/>
              <a:gd name="connsiteX4706" fmla="*/ 2001507 w 4645034"/>
              <a:gd name="connsiteY4706" fmla="*/ 1222566 h 2236251"/>
              <a:gd name="connsiteX4707" fmla="*/ 1997557 w 4645034"/>
              <a:gd name="connsiteY4707" fmla="*/ 1219658 h 2236251"/>
              <a:gd name="connsiteX4708" fmla="*/ 1991802 w 4645034"/>
              <a:gd name="connsiteY4708" fmla="*/ 1219994 h 2236251"/>
              <a:gd name="connsiteX4709" fmla="*/ 1985121 w 4645034"/>
              <a:gd name="connsiteY4709" fmla="*/ 1222789 h 2236251"/>
              <a:gd name="connsiteX4710" fmla="*/ 1980537 w 4645034"/>
              <a:gd name="connsiteY4710" fmla="*/ 1225585 h 2236251"/>
              <a:gd name="connsiteX4711" fmla="*/ 1972588 w 4645034"/>
              <a:gd name="connsiteY4711" fmla="*/ 1224914 h 2236251"/>
              <a:gd name="connsiteX4712" fmla="*/ 1964931 w 4645034"/>
              <a:gd name="connsiteY4712" fmla="*/ 1224914 h 2236251"/>
              <a:gd name="connsiteX4713" fmla="*/ 1957177 w 4645034"/>
              <a:gd name="connsiteY4713" fmla="*/ 1229667 h 2236251"/>
              <a:gd name="connsiteX4714" fmla="*/ 1955519 w 4645034"/>
              <a:gd name="connsiteY4714" fmla="*/ 1233134 h 2236251"/>
              <a:gd name="connsiteX4715" fmla="*/ 1942741 w 4645034"/>
              <a:gd name="connsiteY4715" fmla="*/ 1236768 h 2236251"/>
              <a:gd name="connsiteX4716" fmla="*/ 1933231 w 4645034"/>
              <a:gd name="connsiteY4716" fmla="*/ 1233022 h 2236251"/>
              <a:gd name="connsiteX4717" fmla="*/ 1924063 w 4645034"/>
              <a:gd name="connsiteY4717" fmla="*/ 1230003 h 2236251"/>
              <a:gd name="connsiteX4718" fmla="*/ 1917723 w 4645034"/>
              <a:gd name="connsiteY4718" fmla="*/ 1228605 h 2236251"/>
              <a:gd name="connsiteX4719" fmla="*/ 1909969 w 4645034"/>
              <a:gd name="connsiteY4719" fmla="*/ 1224858 h 2236251"/>
              <a:gd name="connsiteX4720" fmla="*/ 1900117 w 4645034"/>
              <a:gd name="connsiteY4720" fmla="*/ 1218931 h 2236251"/>
              <a:gd name="connsiteX4721" fmla="*/ 1897777 w 4645034"/>
              <a:gd name="connsiteY4721" fmla="*/ 1215073 h 2236251"/>
              <a:gd name="connsiteX4722" fmla="*/ 1892363 w 4645034"/>
              <a:gd name="connsiteY4722" fmla="*/ 1214402 h 2236251"/>
              <a:gd name="connsiteX4723" fmla="*/ 1889291 w 4645034"/>
              <a:gd name="connsiteY4723" fmla="*/ 1210208 h 2236251"/>
              <a:gd name="connsiteX4724" fmla="*/ 1883439 w 4645034"/>
              <a:gd name="connsiteY4724" fmla="*/ 1204114 h 2236251"/>
              <a:gd name="connsiteX4725" fmla="*/ 1875441 w 4645034"/>
              <a:gd name="connsiteY4725" fmla="*/ 1199137 h 2236251"/>
              <a:gd name="connsiteX4726" fmla="*/ 1867345 w 4645034"/>
              <a:gd name="connsiteY4726" fmla="*/ 1186556 h 2236251"/>
              <a:gd name="connsiteX4727" fmla="*/ 1860761 w 4645034"/>
              <a:gd name="connsiteY4727" fmla="*/ 1181300 h 2236251"/>
              <a:gd name="connsiteX4728" fmla="*/ 1855738 w 4645034"/>
              <a:gd name="connsiteY4728" fmla="*/ 1178281 h 2236251"/>
              <a:gd name="connsiteX4729" fmla="*/ 1851837 w 4645034"/>
              <a:gd name="connsiteY4729" fmla="*/ 1168775 h 2236251"/>
              <a:gd name="connsiteX4730" fmla="*/ 1853934 w 4645034"/>
              <a:gd name="connsiteY4730" fmla="*/ 1162848 h 2236251"/>
              <a:gd name="connsiteX4731" fmla="*/ 1849740 w 4645034"/>
              <a:gd name="connsiteY4731" fmla="*/ 1150267 h 2236251"/>
              <a:gd name="connsiteX4732" fmla="*/ 1842814 w 4645034"/>
              <a:gd name="connsiteY4732" fmla="*/ 1144396 h 2236251"/>
              <a:gd name="connsiteX4733" fmla="*/ 1836474 w 4645034"/>
              <a:gd name="connsiteY4733" fmla="*/ 1136232 h 2236251"/>
              <a:gd name="connsiteX4734" fmla="*/ 1831549 w 4645034"/>
              <a:gd name="connsiteY4734" fmla="*/ 1129578 h 2236251"/>
              <a:gd name="connsiteX4735" fmla="*/ 1826233 w 4645034"/>
              <a:gd name="connsiteY4735" fmla="*/ 1121414 h 2236251"/>
              <a:gd name="connsiteX4736" fmla="*/ 1821064 w 4645034"/>
              <a:gd name="connsiteY4736" fmla="*/ 1114201 h 2236251"/>
              <a:gd name="connsiteX4737" fmla="*/ 1815943 w 4645034"/>
              <a:gd name="connsiteY4737" fmla="*/ 1112244 h 2236251"/>
              <a:gd name="connsiteX4738" fmla="*/ 1807116 w 4645034"/>
              <a:gd name="connsiteY4738" fmla="*/ 1108722 h 2236251"/>
              <a:gd name="connsiteX4739" fmla="*/ 1802580 w 4645034"/>
              <a:gd name="connsiteY4739" fmla="*/ 1101397 h 2236251"/>
              <a:gd name="connsiteX4740" fmla="*/ 1796192 w 4645034"/>
              <a:gd name="connsiteY4740" fmla="*/ 1093121 h 2236251"/>
              <a:gd name="connsiteX4741" fmla="*/ 1796533 w 4645034"/>
              <a:gd name="connsiteY4741" fmla="*/ 1088312 h 2236251"/>
              <a:gd name="connsiteX4742" fmla="*/ 1799264 w 4645034"/>
              <a:gd name="connsiteY4742" fmla="*/ 1084119 h 2236251"/>
              <a:gd name="connsiteX4743" fmla="*/ 1799264 w 4645034"/>
              <a:gd name="connsiteY4743" fmla="*/ 1076906 h 2236251"/>
              <a:gd name="connsiteX4744" fmla="*/ 1798923 w 4645034"/>
              <a:gd name="connsiteY4744" fmla="*/ 1070308 h 2236251"/>
              <a:gd name="connsiteX4745" fmla="*/ 1797167 w 4645034"/>
              <a:gd name="connsiteY4745" fmla="*/ 1063039 h 2236251"/>
              <a:gd name="connsiteX4746" fmla="*/ 1793558 w 4645034"/>
              <a:gd name="connsiteY4746" fmla="*/ 1058509 h 2236251"/>
              <a:gd name="connsiteX4747" fmla="*/ 1793558 w 4645034"/>
              <a:gd name="connsiteY4747" fmla="*/ 1053589 h 2236251"/>
              <a:gd name="connsiteX4748" fmla="*/ 1797460 w 4645034"/>
              <a:gd name="connsiteY4748" fmla="*/ 1050961 h 2236251"/>
              <a:gd name="connsiteX4749" fmla="*/ 1804043 w 4645034"/>
              <a:gd name="connsiteY4749" fmla="*/ 1046152 h 2236251"/>
              <a:gd name="connsiteX4750" fmla="*/ 1807213 w 4645034"/>
              <a:gd name="connsiteY4750" fmla="*/ 1042406 h 2236251"/>
              <a:gd name="connsiteX4751" fmla="*/ 1808530 w 4645034"/>
              <a:gd name="connsiteY4751" fmla="*/ 1038547 h 2236251"/>
              <a:gd name="connsiteX4752" fmla="*/ 1810871 w 4645034"/>
              <a:gd name="connsiteY4752" fmla="*/ 1034466 h 2236251"/>
              <a:gd name="connsiteX4753" fmla="*/ 1812627 w 4645034"/>
              <a:gd name="connsiteY4753" fmla="*/ 1028203 h 2236251"/>
              <a:gd name="connsiteX4754" fmla="*/ 1813309 w 4645034"/>
              <a:gd name="connsiteY4754" fmla="*/ 1021549 h 2236251"/>
              <a:gd name="connsiteX4755" fmla="*/ 1815065 w 4645034"/>
              <a:gd name="connsiteY4755" fmla="*/ 1017355 h 2236251"/>
              <a:gd name="connsiteX4756" fmla="*/ 1816821 w 4645034"/>
              <a:gd name="connsiteY4756" fmla="*/ 1010702 h 2236251"/>
              <a:gd name="connsiteX4757" fmla="*/ 1816821 w 4645034"/>
              <a:gd name="connsiteY4757" fmla="*/ 1003432 h 2236251"/>
              <a:gd name="connsiteX4758" fmla="*/ 1813700 w 4645034"/>
              <a:gd name="connsiteY4758" fmla="*/ 996890 h 2236251"/>
              <a:gd name="connsiteX4759" fmla="*/ 1811554 w 4645034"/>
              <a:gd name="connsiteY4759" fmla="*/ 989901 h 2236251"/>
              <a:gd name="connsiteX4760" fmla="*/ 1810871 w 4645034"/>
              <a:gd name="connsiteY4760" fmla="*/ 978997 h 2236251"/>
              <a:gd name="connsiteX4761" fmla="*/ 1807799 w 4645034"/>
              <a:gd name="connsiteY4761" fmla="*/ 971337 h 2236251"/>
              <a:gd name="connsiteX4762" fmla="*/ 1804287 w 4645034"/>
              <a:gd name="connsiteY4762" fmla="*/ 964683 h 2236251"/>
              <a:gd name="connsiteX4763" fmla="*/ 1801507 w 4645034"/>
              <a:gd name="connsiteY4763" fmla="*/ 958309 h 2236251"/>
              <a:gd name="connsiteX4764" fmla="*/ 1801166 w 4645034"/>
              <a:gd name="connsiteY4764" fmla="*/ 954115 h 2236251"/>
              <a:gd name="connsiteX4765" fmla="*/ 1802141 w 4645034"/>
              <a:gd name="connsiteY4765" fmla="*/ 950648 h 2236251"/>
              <a:gd name="connsiteX4766" fmla="*/ 1804580 w 4645034"/>
              <a:gd name="connsiteY4766" fmla="*/ 945057 h 2236251"/>
              <a:gd name="connsiteX4767" fmla="*/ 1804872 w 4645034"/>
              <a:gd name="connsiteY4767" fmla="*/ 939689 h 2236251"/>
              <a:gd name="connsiteX4768" fmla="*/ 1806677 w 4645034"/>
              <a:gd name="connsiteY4768" fmla="*/ 934097 h 2236251"/>
              <a:gd name="connsiteX4769" fmla="*/ 1810578 w 4645034"/>
              <a:gd name="connsiteY4769" fmla="*/ 930239 h 2236251"/>
              <a:gd name="connsiteX4770" fmla="*/ 1813553 w 4645034"/>
              <a:gd name="connsiteY4770" fmla="*/ 925710 h 2236251"/>
              <a:gd name="connsiteX4771" fmla="*/ 1815406 w 4645034"/>
              <a:gd name="connsiteY4771" fmla="*/ 921013 h 2236251"/>
              <a:gd name="connsiteX4772" fmla="*/ 1825258 w 4645034"/>
              <a:gd name="connsiteY4772" fmla="*/ 911339 h 2236251"/>
              <a:gd name="connsiteX4773" fmla="*/ 1827696 w 4645034"/>
              <a:gd name="connsiteY4773" fmla="*/ 903679 h 2236251"/>
              <a:gd name="connsiteX4774" fmla="*/ 1834768 w 4645034"/>
              <a:gd name="connsiteY4774" fmla="*/ 893167 h 2236251"/>
              <a:gd name="connsiteX4775" fmla="*/ 1839937 w 4645034"/>
              <a:gd name="connsiteY4775" fmla="*/ 885451 h 2236251"/>
              <a:gd name="connsiteX4776" fmla="*/ 1842375 w 4645034"/>
              <a:gd name="connsiteY4776" fmla="*/ 879300 h 2236251"/>
              <a:gd name="connsiteX4777" fmla="*/ 1843790 w 4645034"/>
              <a:gd name="connsiteY4777" fmla="*/ 874435 h 2236251"/>
              <a:gd name="connsiteX4778" fmla="*/ 1850764 w 4645034"/>
              <a:gd name="connsiteY4778" fmla="*/ 864650 h 2236251"/>
              <a:gd name="connsiteX4779" fmla="*/ 1858518 w 4645034"/>
              <a:gd name="connsiteY4779" fmla="*/ 854865 h 2236251"/>
              <a:gd name="connsiteX4780" fmla="*/ 1864126 w 4645034"/>
              <a:gd name="connsiteY4780" fmla="*/ 848882 h 2236251"/>
              <a:gd name="connsiteX4781" fmla="*/ 1868076 w 4645034"/>
              <a:gd name="connsiteY4781" fmla="*/ 842004 h 2236251"/>
              <a:gd name="connsiteX4782" fmla="*/ 1873880 w 4645034"/>
              <a:gd name="connsiteY4782" fmla="*/ 837195 h 2236251"/>
              <a:gd name="connsiteX4783" fmla="*/ 1881195 w 4645034"/>
              <a:gd name="connsiteY4783" fmla="*/ 833337 h 2236251"/>
              <a:gd name="connsiteX4784" fmla="*/ 1887438 w 4645034"/>
              <a:gd name="connsiteY4784" fmla="*/ 830653 h 2236251"/>
              <a:gd name="connsiteX4785" fmla="*/ 1895533 w 4645034"/>
              <a:gd name="connsiteY4785" fmla="*/ 825453 h 2236251"/>
              <a:gd name="connsiteX4786" fmla="*/ 1904214 w 4645034"/>
              <a:gd name="connsiteY4786" fmla="*/ 815276 h 2236251"/>
              <a:gd name="connsiteX4787" fmla="*/ 1912358 w 4645034"/>
              <a:gd name="connsiteY4787" fmla="*/ 807728 h 2236251"/>
              <a:gd name="connsiteX4788" fmla="*/ 1917625 w 4645034"/>
              <a:gd name="connsiteY4788" fmla="*/ 803199 h 2236251"/>
              <a:gd name="connsiteX4789" fmla="*/ 1918357 w 4645034"/>
              <a:gd name="connsiteY4789" fmla="*/ 797495 h 2236251"/>
              <a:gd name="connsiteX4790" fmla="*/ 1919040 w 4645034"/>
              <a:gd name="connsiteY4790" fmla="*/ 792239 h 2236251"/>
              <a:gd name="connsiteX4791" fmla="*/ 1918698 w 4645034"/>
              <a:gd name="connsiteY4791" fmla="*/ 787095 h 2236251"/>
              <a:gd name="connsiteX4792" fmla="*/ 1917040 w 4645034"/>
              <a:gd name="connsiteY4792" fmla="*/ 780441 h 2236251"/>
              <a:gd name="connsiteX4793" fmla="*/ 1919186 w 4645034"/>
              <a:gd name="connsiteY4793" fmla="*/ 775017 h 2236251"/>
              <a:gd name="connsiteX4794" fmla="*/ 1925428 w 4645034"/>
              <a:gd name="connsiteY4794" fmla="*/ 764952 h 2236251"/>
              <a:gd name="connsiteX4795" fmla="*/ 1927477 w 4645034"/>
              <a:gd name="connsiteY4795" fmla="*/ 759081 h 2236251"/>
              <a:gd name="connsiteX4796" fmla="*/ 1934109 w 4645034"/>
              <a:gd name="connsiteY4796" fmla="*/ 754161 h 2236251"/>
              <a:gd name="connsiteX4797" fmla="*/ 1937962 w 4645034"/>
              <a:gd name="connsiteY4797" fmla="*/ 749967 h 2236251"/>
              <a:gd name="connsiteX4798" fmla="*/ 1950203 w 4645034"/>
              <a:gd name="connsiteY4798" fmla="*/ 744152 h 2236251"/>
              <a:gd name="connsiteX4799" fmla="*/ 1963273 w 4645034"/>
              <a:gd name="connsiteY4799" fmla="*/ 737498 h 2236251"/>
              <a:gd name="connsiteX4800" fmla="*/ 1968150 w 4645034"/>
              <a:gd name="connsiteY4800" fmla="*/ 730956 h 2236251"/>
              <a:gd name="connsiteX4801" fmla="*/ 1971368 w 4645034"/>
              <a:gd name="connsiteY4801" fmla="*/ 725812 h 2236251"/>
              <a:gd name="connsiteX4802" fmla="*/ 1976489 w 4645034"/>
              <a:gd name="connsiteY4802" fmla="*/ 718990 h 2236251"/>
              <a:gd name="connsiteX4803" fmla="*/ 1979220 w 4645034"/>
              <a:gd name="connsiteY4803" fmla="*/ 714796 h 2236251"/>
              <a:gd name="connsiteX4804" fmla="*/ 1982439 w 4645034"/>
              <a:gd name="connsiteY4804" fmla="*/ 710938 h 2236251"/>
              <a:gd name="connsiteX4805" fmla="*/ 1988047 w 4645034"/>
              <a:gd name="connsiteY4805" fmla="*/ 711944 h 2236251"/>
              <a:gd name="connsiteX4806" fmla="*/ 1993851 w 4645034"/>
              <a:gd name="connsiteY4806" fmla="*/ 716418 h 2236251"/>
              <a:gd name="connsiteX4807" fmla="*/ 2000532 w 4645034"/>
              <a:gd name="connsiteY4807" fmla="*/ 720611 h 2236251"/>
              <a:gd name="connsiteX4808" fmla="*/ 2008969 w 4645034"/>
              <a:gd name="connsiteY4808" fmla="*/ 721674 h 2236251"/>
              <a:gd name="connsiteX4809" fmla="*/ 2015309 w 4645034"/>
              <a:gd name="connsiteY4809" fmla="*/ 722736 h 2236251"/>
              <a:gd name="connsiteX4810" fmla="*/ 2019747 w 4645034"/>
              <a:gd name="connsiteY4810" fmla="*/ 722960 h 2236251"/>
              <a:gd name="connsiteX4811" fmla="*/ 2026721 w 4645034"/>
              <a:gd name="connsiteY4811" fmla="*/ 724358 h 2236251"/>
              <a:gd name="connsiteX4812" fmla="*/ 2031695 w 4645034"/>
              <a:gd name="connsiteY4812" fmla="*/ 724022 h 2236251"/>
              <a:gd name="connsiteX4813" fmla="*/ 2037108 w 4645034"/>
              <a:gd name="connsiteY4813" fmla="*/ 722736 h 2236251"/>
              <a:gd name="connsiteX4814" fmla="*/ 2045155 w 4645034"/>
              <a:gd name="connsiteY4814" fmla="*/ 718542 h 2236251"/>
              <a:gd name="connsiteX4815" fmla="*/ 2054275 w 4645034"/>
              <a:gd name="connsiteY4815" fmla="*/ 711889 h 2236251"/>
              <a:gd name="connsiteX4816" fmla="*/ 2061932 w 4645034"/>
              <a:gd name="connsiteY4816" fmla="*/ 706744 h 2236251"/>
              <a:gd name="connsiteX4817" fmla="*/ 2075148 w 4645034"/>
              <a:gd name="connsiteY4817" fmla="*/ 701488 h 2236251"/>
              <a:gd name="connsiteX4818" fmla="*/ 2088120 w 4645034"/>
              <a:gd name="connsiteY4818" fmla="*/ 697518 h 2236251"/>
              <a:gd name="connsiteX4819" fmla="*/ 2096947 w 4645034"/>
              <a:gd name="connsiteY4819" fmla="*/ 696959 h 2236251"/>
              <a:gd name="connsiteX4820" fmla="*/ 2105921 w 4645034"/>
              <a:gd name="connsiteY4820" fmla="*/ 693101 h 2236251"/>
              <a:gd name="connsiteX4821" fmla="*/ 2112407 w 4645034"/>
              <a:gd name="connsiteY4821" fmla="*/ 690417 h 2236251"/>
              <a:gd name="connsiteX4822" fmla="*/ 2122014 w 4645034"/>
              <a:gd name="connsiteY4822" fmla="*/ 691535 h 2236251"/>
              <a:gd name="connsiteX4823" fmla="*/ 2128159 w 4645034"/>
              <a:gd name="connsiteY4823" fmla="*/ 694331 h 2236251"/>
              <a:gd name="connsiteX4824" fmla="*/ 2139717 w 4645034"/>
              <a:gd name="connsiteY4824" fmla="*/ 694667 h 2236251"/>
              <a:gd name="connsiteX4825" fmla="*/ 2150690 w 4645034"/>
              <a:gd name="connsiteY4825" fmla="*/ 696064 h 2236251"/>
              <a:gd name="connsiteX4826" fmla="*/ 2161371 w 4645034"/>
              <a:gd name="connsiteY4826" fmla="*/ 696400 h 2236251"/>
              <a:gd name="connsiteX4827" fmla="*/ 2175465 w 4645034"/>
              <a:gd name="connsiteY4827" fmla="*/ 694331 h 2236251"/>
              <a:gd name="connsiteX4828" fmla="*/ 2185560 w 4645034"/>
              <a:gd name="connsiteY4828" fmla="*/ 691871 h 2236251"/>
              <a:gd name="connsiteX4829" fmla="*/ 2198386 w 4645034"/>
              <a:gd name="connsiteY4829" fmla="*/ 686727 h 2236251"/>
              <a:gd name="connsiteX4830" fmla="*/ 2206774 w 4645034"/>
              <a:gd name="connsiteY4830" fmla="*/ 684993 h 2236251"/>
              <a:gd name="connsiteX4831" fmla="*/ 2211700 w 4645034"/>
              <a:gd name="connsiteY4831" fmla="*/ 687957 h 2236251"/>
              <a:gd name="connsiteX4832" fmla="*/ 2218137 w 4645034"/>
              <a:gd name="connsiteY4832" fmla="*/ 691703 h 2236251"/>
              <a:gd name="connsiteX4833" fmla="*/ 2220283 w 4645034"/>
              <a:gd name="connsiteY4833" fmla="*/ 696903 h 2236251"/>
              <a:gd name="connsiteX4834" fmla="*/ 2217552 w 4645034"/>
              <a:gd name="connsiteY4834" fmla="*/ 699699 h 2236251"/>
              <a:gd name="connsiteX4835" fmla="*/ 2215455 w 4645034"/>
              <a:gd name="connsiteY4835" fmla="*/ 705626 h 2236251"/>
              <a:gd name="connsiteX4836" fmla="*/ 2218040 w 4645034"/>
              <a:gd name="connsiteY4836" fmla="*/ 709596 h 2236251"/>
              <a:gd name="connsiteX4837" fmla="*/ 2221551 w 4645034"/>
              <a:gd name="connsiteY4837" fmla="*/ 715635 h 2236251"/>
              <a:gd name="connsiteX4838" fmla="*/ 2221892 w 4645034"/>
              <a:gd name="connsiteY4838" fmla="*/ 720555 h 2236251"/>
              <a:gd name="connsiteX4839" fmla="*/ 2217211 w 4645034"/>
              <a:gd name="connsiteY4839" fmla="*/ 727545 h 2236251"/>
              <a:gd name="connsiteX4840" fmla="*/ 2214723 w 4645034"/>
              <a:gd name="connsiteY4840" fmla="*/ 732465 h 2236251"/>
              <a:gd name="connsiteX4841" fmla="*/ 2217552 w 4645034"/>
              <a:gd name="connsiteY4841" fmla="*/ 737945 h 2236251"/>
              <a:gd name="connsiteX4842" fmla="*/ 2228135 w 4645034"/>
              <a:gd name="connsiteY4842" fmla="*/ 747395 h 2236251"/>
              <a:gd name="connsiteX4843" fmla="*/ 2235060 w 4645034"/>
              <a:gd name="connsiteY4843" fmla="*/ 754440 h 2236251"/>
              <a:gd name="connsiteX4844" fmla="*/ 2238815 w 4645034"/>
              <a:gd name="connsiteY4844" fmla="*/ 757963 h 2236251"/>
              <a:gd name="connsiteX4845" fmla="*/ 2244960 w 4645034"/>
              <a:gd name="connsiteY4845" fmla="*/ 758298 h 2236251"/>
              <a:gd name="connsiteX4846" fmla="*/ 2256226 w 4645034"/>
              <a:gd name="connsiteY4846" fmla="*/ 758298 h 2236251"/>
              <a:gd name="connsiteX4847" fmla="*/ 2268466 w 4645034"/>
              <a:gd name="connsiteY4847" fmla="*/ 762380 h 2236251"/>
              <a:gd name="connsiteX4848" fmla="*/ 2276026 w 4645034"/>
              <a:gd name="connsiteY4848" fmla="*/ 763443 h 2236251"/>
              <a:gd name="connsiteX4849" fmla="*/ 2285877 w 4645034"/>
              <a:gd name="connsiteY4849" fmla="*/ 768699 h 2236251"/>
              <a:gd name="connsiteX4850" fmla="*/ 2290705 w 4645034"/>
              <a:gd name="connsiteY4850" fmla="*/ 776639 h 2236251"/>
              <a:gd name="connsiteX4851" fmla="*/ 2295728 w 4645034"/>
              <a:gd name="connsiteY4851" fmla="*/ 783852 h 2236251"/>
              <a:gd name="connsiteX4852" fmla="*/ 2299288 w 4645034"/>
              <a:gd name="connsiteY4852" fmla="*/ 789667 h 2236251"/>
              <a:gd name="connsiteX4853" fmla="*/ 2313382 w 4645034"/>
              <a:gd name="connsiteY4853" fmla="*/ 791401 h 2236251"/>
              <a:gd name="connsiteX4854" fmla="*/ 2321429 w 4645034"/>
              <a:gd name="connsiteY4854" fmla="*/ 794532 h 2236251"/>
              <a:gd name="connsiteX4855" fmla="*/ 2328647 w 4645034"/>
              <a:gd name="connsiteY4855" fmla="*/ 796992 h 2236251"/>
              <a:gd name="connsiteX4856" fmla="*/ 2339961 w 4645034"/>
              <a:gd name="connsiteY4856" fmla="*/ 801186 h 2236251"/>
              <a:gd name="connsiteX4857" fmla="*/ 2345911 w 4645034"/>
              <a:gd name="connsiteY4857" fmla="*/ 802192 h 2236251"/>
              <a:gd name="connsiteX4858" fmla="*/ 2352934 w 4645034"/>
              <a:gd name="connsiteY4858" fmla="*/ 800123 h 2236251"/>
              <a:gd name="connsiteX4859" fmla="*/ 2360346 w 4645034"/>
              <a:gd name="connsiteY4859" fmla="*/ 792072 h 2236251"/>
              <a:gd name="connsiteX4860" fmla="*/ 2367320 w 4645034"/>
              <a:gd name="connsiteY4860" fmla="*/ 785138 h 2236251"/>
              <a:gd name="connsiteX4861" fmla="*/ 2366296 w 4645034"/>
              <a:gd name="connsiteY4861" fmla="*/ 780273 h 2236251"/>
              <a:gd name="connsiteX4862" fmla="*/ 2362053 w 4645034"/>
              <a:gd name="connsiteY4862" fmla="*/ 776080 h 2236251"/>
              <a:gd name="connsiteX4863" fmla="*/ 2361663 w 4645034"/>
              <a:gd name="connsiteY4863" fmla="*/ 768922 h 2236251"/>
              <a:gd name="connsiteX4864" fmla="*/ 2366491 w 4645034"/>
              <a:gd name="connsiteY4864" fmla="*/ 762492 h 2236251"/>
              <a:gd name="connsiteX4865" fmla="*/ 2374148 w 4645034"/>
              <a:gd name="connsiteY4865" fmla="*/ 757572 h 2236251"/>
              <a:gd name="connsiteX4866" fmla="*/ 2382292 w 4645034"/>
              <a:gd name="connsiteY4866" fmla="*/ 758690 h 2236251"/>
              <a:gd name="connsiteX4867" fmla="*/ 2393802 w 4645034"/>
              <a:gd name="connsiteY4867" fmla="*/ 759417 h 2236251"/>
              <a:gd name="connsiteX4868" fmla="*/ 2401068 w 4645034"/>
              <a:gd name="connsiteY4868" fmla="*/ 761821 h 2236251"/>
              <a:gd name="connsiteX4869" fmla="*/ 2407554 w 4645034"/>
              <a:gd name="connsiteY4869" fmla="*/ 764281 h 2236251"/>
              <a:gd name="connsiteX4870" fmla="*/ 2415309 w 4645034"/>
              <a:gd name="connsiteY4870" fmla="*/ 767804 h 2236251"/>
              <a:gd name="connsiteX4871" fmla="*/ 2424331 w 4645034"/>
              <a:gd name="connsiteY4871" fmla="*/ 774794 h 2236251"/>
              <a:gd name="connsiteX4872" fmla="*/ 2432573 w 4645034"/>
              <a:gd name="connsiteY4872" fmla="*/ 778260 h 2236251"/>
              <a:gd name="connsiteX4873" fmla="*/ 2439254 w 4645034"/>
              <a:gd name="connsiteY4873" fmla="*/ 778987 h 2236251"/>
              <a:gd name="connsiteX4874" fmla="*/ 2446520 w 4645034"/>
              <a:gd name="connsiteY4874" fmla="*/ 780944 h 2236251"/>
              <a:gd name="connsiteX4875" fmla="*/ 2452958 w 4645034"/>
              <a:gd name="connsiteY4875" fmla="*/ 780944 h 2236251"/>
              <a:gd name="connsiteX4876" fmla="*/ 2459249 w 4645034"/>
              <a:gd name="connsiteY4876" fmla="*/ 782342 h 2236251"/>
              <a:gd name="connsiteX4877" fmla="*/ 2467832 w 4645034"/>
              <a:gd name="connsiteY4877" fmla="*/ 785362 h 2236251"/>
              <a:gd name="connsiteX4878" fmla="*/ 2474075 w 4645034"/>
              <a:gd name="connsiteY4878" fmla="*/ 787151 h 2236251"/>
              <a:gd name="connsiteX4879" fmla="*/ 2483926 w 4645034"/>
              <a:gd name="connsiteY4879" fmla="*/ 788884 h 2236251"/>
              <a:gd name="connsiteX4880" fmla="*/ 2492656 w 4645034"/>
              <a:gd name="connsiteY4880" fmla="*/ 791345 h 2236251"/>
              <a:gd name="connsiteX4881" fmla="*/ 2500800 w 4645034"/>
              <a:gd name="connsiteY4881" fmla="*/ 791121 h 2236251"/>
              <a:gd name="connsiteX4882" fmla="*/ 2509481 w 4645034"/>
              <a:gd name="connsiteY4882" fmla="*/ 789388 h 2236251"/>
              <a:gd name="connsiteX4883" fmla="*/ 2519332 w 4645034"/>
              <a:gd name="connsiteY4883" fmla="*/ 786200 h 2236251"/>
              <a:gd name="connsiteX4884" fmla="*/ 2525282 w 4645034"/>
              <a:gd name="connsiteY4884" fmla="*/ 785529 h 2236251"/>
              <a:gd name="connsiteX4885" fmla="*/ 2533036 w 4645034"/>
              <a:gd name="connsiteY4885" fmla="*/ 785529 h 2236251"/>
              <a:gd name="connsiteX4886" fmla="*/ 2538547 w 4645034"/>
              <a:gd name="connsiteY4886" fmla="*/ 788661 h 2236251"/>
              <a:gd name="connsiteX4887" fmla="*/ 2544410 w 4645034"/>
              <a:gd name="connsiteY4887" fmla="*/ 792997 h 2236251"/>
              <a:gd name="connsiteX4888" fmla="*/ 2546475 w 4645034"/>
              <a:gd name="connsiteY4888" fmla="*/ 791902 h 2236251"/>
              <a:gd name="connsiteX4889" fmla="*/ 2553765 w 4645034"/>
              <a:gd name="connsiteY4889" fmla="*/ 793605 h 2236251"/>
              <a:gd name="connsiteX4890" fmla="*/ 2562530 w 4645034"/>
              <a:gd name="connsiteY4890" fmla="*/ 787304 h 2236251"/>
              <a:gd name="connsiteX4891" fmla="*/ 2570601 w 4645034"/>
              <a:gd name="connsiteY4891" fmla="*/ 786623 h 2236251"/>
              <a:gd name="connsiteX4892" fmla="*/ 2576415 w 4645034"/>
              <a:gd name="connsiteY4892" fmla="*/ 785261 h 2236251"/>
              <a:gd name="connsiteX4893" fmla="*/ 2579799 w 4645034"/>
              <a:gd name="connsiteY4893" fmla="*/ 780379 h 2236251"/>
              <a:gd name="connsiteX4894" fmla="*/ 2583357 w 4645034"/>
              <a:gd name="connsiteY4894" fmla="*/ 775839 h 2236251"/>
              <a:gd name="connsiteX4895" fmla="*/ 2586395 w 4645034"/>
              <a:gd name="connsiteY4895" fmla="*/ 765224 h 2236251"/>
              <a:gd name="connsiteX4896" fmla="*/ 2586048 w 4645034"/>
              <a:gd name="connsiteY4896" fmla="*/ 756710 h 2236251"/>
              <a:gd name="connsiteX4897" fmla="*/ 2585006 w 4645034"/>
              <a:gd name="connsiteY4897" fmla="*/ 747969 h 2236251"/>
              <a:gd name="connsiteX4898" fmla="*/ 2589866 w 4645034"/>
              <a:gd name="connsiteY4898" fmla="*/ 738831 h 2236251"/>
              <a:gd name="connsiteX4899" fmla="*/ 2590734 w 4645034"/>
              <a:gd name="connsiteY4899" fmla="*/ 728841 h 2236251"/>
              <a:gd name="connsiteX4900" fmla="*/ 2591428 w 4645034"/>
              <a:gd name="connsiteY4900" fmla="*/ 719986 h 2236251"/>
              <a:gd name="connsiteX4901" fmla="*/ 2589953 w 4645034"/>
              <a:gd name="connsiteY4901" fmla="*/ 707612 h 2236251"/>
              <a:gd name="connsiteX4902" fmla="*/ 2593164 w 4645034"/>
              <a:gd name="connsiteY4902" fmla="*/ 703072 h 2236251"/>
              <a:gd name="connsiteX4903" fmla="*/ 2593164 w 4645034"/>
              <a:gd name="connsiteY4903" fmla="*/ 693763 h 2236251"/>
              <a:gd name="connsiteX4904" fmla="*/ 2585787 w 4645034"/>
              <a:gd name="connsiteY4904" fmla="*/ 692003 h 2236251"/>
              <a:gd name="connsiteX4905" fmla="*/ 2579452 w 4645034"/>
              <a:gd name="connsiteY4905" fmla="*/ 689222 h 2236251"/>
              <a:gd name="connsiteX4906" fmla="*/ 2571208 w 4645034"/>
              <a:gd name="connsiteY4906" fmla="*/ 690584 h 2236251"/>
              <a:gd name="connsiteX4907" fmla="*/ 2562877 w 4645034"/>
              <a:gd name="connsiteY4907" fmla="*/ 695068 h 2236251"/>
              <a:gd name="connsiteX4908" fmla="*/ 2556195 w 4645034"/>
              <a:gd name="connsiteY4908" fmla="*/ 700063 h 2236251"/>
              <a:gd name="connsiteX4909" fmla="*/ 2552377 w 4645034"/>
              <a:gd name="connsiteY4909" fmla="*/ 700744 h 2236251"/>
              <a:gd name="connsiteX4910" fmla="*/ 2539359 w 4645034"/>
              <a:gd name="connsiteY4910" fmla="*/ 701823 h 2236251"/>
              <a:gd name="connsiteX4911" fmla="*/ 2528425 w 4645034"/>
              <a:gd name="connsiteY4911" fmla="*/ 696204 h 2236251"/>
              <a:gd name="connsiteX4912" fmla="*/ 2525040 w 4645034"/>
              <a:gd name="connsiteY4912" fmla="*/ 692344 h 2236251"/>
              <a:gd name="connsiteX4913" fmla="*/ 2516623 w 4645034"/>
              <a:gd name="connsiteY4913" fmla="*/ 690982 h 2236251"/>
              <a:gd name="connsiteX4914" fmla="*/ 2509593 w 4645034"/>
              <a:gd name="connsiteY4914" fmla="*/ 693365 h 2236251"/>
              <a:gd name="connsiteX4915" fmla="*/ 2506035 w 4645034"/>
              <a:gd name="connsiteY4915" fmla="*/ 699552 h 2236251"/>
              <a:gd name="connsiteX4916" fmla="*/ 2498225 w 4645034"/>
              <a:gd name="connsiteY4916" fmla="*/ 700971 h 2236251"/>
              <a:gd name="connsiteX4917" fmla="*/ 2493973 w 4645034"/>
              <a:gd name="connsiteY4917" fmla="*/ 699723 h 2236251"/>
              <a:gd name="connsiteX4918" fmla="*/ 2489113 w 4645034"/>
              <a:gd name="connsiteY4918" fmla="*/ 698531 h 2236251"/>
              <a:gd name="connsiteX4919" fmla="*/ 2482604 w 4645034"/>
              <a:gd name="connsiteY4919" fmla="*/ 698871 h 2236251"/>
              <a:gd name="connsiteX4920" fmla="*/ 2479046 w 4645034"/>
              <a:gd name="connsiteY4920" fmla="*/ 692344 h 2236251"/>
              <a:gd name="connsiteX4921" fmla="*/ 2471496 w 4645034"/>
              <a:gd name="connsiteY4921" fmla="*/ 690584 h 2236251"/>
              <a:gd name="connsiteX4922" fmla="*/ 2466724 w 4645034"/>
              <a:gd name="connsiteY4922" fmla="*/ 686497 h 2236251"/>
              <a:gd name="connsiteX4923" fmla="*/ 2464988 w 4645034"/>
              <a:gd name="connsiteY4923" fmla="*/ 679629 h 2236251"/>
              <a:gd name="connsiteX4924" fmla="*/ 2462298 w 4645034"/>
              <a:gd name="connsiteY4924" fmla="*/ 676281 h 2236251"/>
              <a:gd name="connsiteX4925" fmla="*/ 2458740 w 4645034"/>
              <a:gd name="connsiteY4925" fmla="*/ 669129 h 2236251"/>
              <a:gd name="connsiteX4926" fmla="*/ 2460736 w 4645034"/>
              <a:gd name="connsiteY4926" fmla="*/ 656698 h 2236251"/>
              <a:gd name="connsiteX4927" fmla="*/ 2453793 w 4645034"/>
              <a:gd name="connsiteY4927" fmla="*/ 650057 h 2236251"/>
              <a:gd name="connsiteX4928" fmla="*/ 2449020 w 4645034"/>
              <a:gd name="connsiteY4928" fmla="*/ 650057 h 2236251"/>
              <a:gd name="connsiteX4929" fmla="*/ 2442251 w 4645034"/>
              <a:gd name="connsiteY4929" fmla="*/ 648752 h 2236251"/>
              <a:gd name="connsiteX4930" fmla="*/ 2443726 w 4645034"/>
              <a:gd name="connsiteY4930" fmla="*/ 641657 h 2236251"/>
              <a:gd name="connsiteX4931" fmla="*/ 2448933 w 4645034"/>
              <a:gd name="connsiteY4931" fmla="*/ 640578 h 2236251"/>
              <a:gd name="connsiteX4932" fmla="*/ 2453880 w 4645034"/>
              <a:gd name="connsiteY4932" fmla="*/ 636435 h 2236251"/>
              <a:gd name="connsiteX4933" fmla="*/ 2461083 w 4645034"/>
              <a:gd name="connsiteY4933" fmla="*/ 636435 h 2236251"/>
              <a:gd name="connsiteX4934" fmla="*/ 2465335 w 4645034"/>
              <a:gd name="connsiteY4934" fmla="*/ 641089 h 2236251"/>
              <a:gd name="connsiteX4935" fmla="*/ 2471149 w 4645034"/>
              <a:gd name="connsiteY4935" fmla="*/ 641316 h 2236251"/>
              <a:gd name="connsiteX4936" fmla="*/ 2474534 w 4645034"/>
              <a:gd name="connsiteY4936" fmla="*/ 636889 h 2236251"/>
              <a:gd name="connsiteX4937" fmla="*/ 2479914 w 4645034"/>
              <a:gd name="connsiteY4937" fmla="*/ 632461 h 2236251"/>
              <a:gd name="connsiteX4938" fmla="*/ 2485381 w 4645034"/>
              <a:gd name="connsiteY4938" fmla="*/ 628261 h 2236251"/>
              <a:gd name="connsiteX4939" fmla="*/ 2487117 w 4645034"/>
              <a:gd name="connsiteY4939" fmla="*/ 622471 h 2236251"/>
              <a:gd name="connsiteX4940" fmla="*/ 2497531 w 4645034"/>
              <a:gd name="connsiteY4940" fmla="*/ 619123 h 2236251"/>
              <a:gd name="connsiteX4941" fmla="*/ 2501783 w 4645034"/>
              <a:gd name="connsiteY4941" fmla="*/ 618782 h 2236251"/>
              <a:gd name="connsiteX4942" fmla="*/ 2506990 w 4645034"/>
              <a:gd name="connsiteY4942" fmla="*/ 623209 h 2236251"/>
              <a:gd name="connsiteX4943" fmla="*/ 2519660 w 4645034"/>
              <a:gd name="connsiteY4943" fmla="*/ 617647 h 2236251"/>
              <a:gd name="connsiteX4944" fmla="*/ 2531549 w 4645034"/>
              <a:gd name="connsiteY4944" fmla="*/ 608906 h 2236251"/>
              <a:gd name="connsiteX4945" fmla="*/ 2541355 w 4645034"/>
              <a:gd name="connsiteY4945" fmla="*/ 606011 h 2236251"/>
              <a:gd name="connsiteX4946" fmla="*/ 2556021 w 4645034"/>
              <a:gd name="connsiteY4946" fmla="*/ 606351 h 2236251"/>
              <a:gd name="connsiteX4947" fmla="*/ 2568605 w 4645034"/>
              <a:gd name="connsiteY4947" fmla="*/ 610665 h 2236251"/>
              <a:gd name="connsiteX4948" fmla="*/ 2578151 w 4645034"/>
              <a:gd name="connsiteY4948" fmla="*/ 610665 h 2236251"/>
              <a:gd name="connsiteX4949" fmla="*/ 2586482 w 4645034"/>
              <a:gd name="connsiteY4949" fmla="*/ 613049 h 2236251"/>
              <a:gd name="connsiteX4950" fmla="*/ 2592990 w 4645034"/>
              <a:gd name="connsiteY4950" fmla="*/ 617533 h 2236251"/>
              <a:gd name="connsiteX4951" fmla="*/ 2601755 w 4645034"/>
              <a:gd name="connsiteY4951" fmla="*/ 624855 h 2236251"/>
              <a:gd name="connsiteX4952" fmla="*/ 2608003 w 4645034"/>
              <a:gd name="connsiteY4952" fmla="*/ 626501 h 2236251"/>
              <a:gd name="connsiteX4953" fmla="*/ 2615987 w 4645034"/>
              <a:gd name="connsiteY4953" fmla="*/ 627183 h 2236251"/>
              <a:gd name="connsiteX4954" fmla="*/ 2618157 w 4645034"/>
              <a:gd name="connsiteY4954" fmla="*/ 629964 h 2236251"/>
              <a:gd name="connsiteX4955" fmla="*/ 2627616 w 4645034"/>
              <a:gd name="connsiteY4955" fmla="*/ 629964 h 2236251"/>
              <a:gd name="connsiteX4956" fmla="*/ 2633517 w 4645034"/>
              <a:gd name="connsiteY4956" fmla="*/ 627864 h 2236251"/>
              <a:gd name="connsiteX4957" fmla="*/ 2640199 w 4645034"/>
              <a:gd name="connsiteY4957" fmla="*/ 625764 h 2236251"/>
              <a:gd name="connsiteX4958" fmla="*/ 2650873 w 4645034"/>
              <a:gd name="connsiteY4958" fmla="*/ 624061 h 2236251"/>
              <a:gd name="connsiteX4959" fmla="*/ 2653824 w 4645034"/>
              <a:gd name="connsiteY4959" fmla="*/ 620542 h 2236251"/>
              <a:gd name="connsiteX4960" fmla="*/ 2653997 w 4645034"/>
              <a:gd name="connsiteY4960" fmla="*/ 615093 h 2236251"/>
              <a:gd name="connsiteX4961" fmla="*/ 2658163 w 4645034"/>
              <a:gd name="connsiteY4961" fmla="*/ 613674 h 2236251"/>
              <a:gd name="connsiteX4962" fmla="*/ 2658163 w 4645034"/>
              <a:gd name="connsiteY4962" fmla="*/ 605216 h 2236251"/>
              <a:gd name="connsiteX4963" fmla="*/ 2658857 w 4645034"/>
              <a:gd name="connsiteY4963" fmla="*/ 598235 h 2236251"/>
              <a:gd name="connsiteX4964" fmla="*/ 2659052 w 4645034"/>
              <a:gd name="connsiteY4964" fmla="*/ 598243 h 2236251"/>
              <a:gd name="connsiteX4965" fmla="*/ 2655819 w 4645034"/>
              <a:gd name="connsiteY4965" fmla="*/ 590958 h 2236251"/>
              <a:gd name="connsiteX4966" fmla="*/ 2649044 w 4645034"/>
              <a:gd name="connsiteY4966" fmla="*/ 585866 h 2236251"/>
              <a:gd name="connsiteX4967" fmla="*/ 2640259 w 4645034"/>
              <a:gd name="connsiteY4967" fmla="*/ 581309 h 2236251"/>
              <a:gd name="connsiteX4968" fmla="*/ 2633528 w 4645034"/>
              <a:gd name="connsiteY4968" fmla="*/ 574307 h 2236251"/>
              <a:gd name="connsiteX4969" fmla="*/ 2624043 w 4645034"/>
              <a:gd name="connsiteY4969" fmla="*/ 572575 h 2236251"/>
              <a:gd name="connsiteX4970" fmla="*/ 2614864 w 4645034"/>
              <a:gd name="connsiteY4970" fmla="*/ 566032 h 2236251"/>
              <a:gd name="connsiteX4971" fmla="*/ 2606166 w 4645034"/>
              <a:gd name="connsiteY4971" fmla="*/ 560558 h 2236251"/>
              <a:gd name="connsiteX4972" fmla="*/ 2599610 w 4645034"/>
              <a:gd name="connsiteY4972" fmla="*/ 558801 h 2236251"/>
              <a:gd name="connsiteX4973" fmla="*/ 2593622 w 4645034"/>
              <a:gd name="connsiteY4973" fmla="*/ 556382 h 2236251"/>
              <a:gd name="connsiteX4974" fmla="*/ 2594584 w 4645034"/>
              <a:gd name="connsiteY4974" fmla="*/ 551595 h 2236251"/>
              <a:gd name="connsiteX4975" fmla="*/ 2599479 w 4645034"/>
              <a:gd name="connsiteY4975" fmla="*/ 546707 h 2236251"/>
              <a:gd name="connsiteX4976" fmla="*/ 2601009 w 4645034"/>
              <a:gd name="connsiteY4976" fmla="*/ 538178 h 2236251"/>
              <a:gd name="connsiteX4977" fmla="*/ 2601358 w 4645034"/>
              <a:gd name="connsiteY4977" fmla="*/ 529928 h 2236251"/>
              <a:gd name="connsiteX4978" fmla="*/ 2606516 w 4645034"/>
              <a:gd name="connsiteY4978" fmla="*/ 522799 h 2236251"/>
              <a:gd name="connsiteX4979" fmla="*/ 2610144 w 4645034"/>
              <a:gd name="connsiteY4979" fmla="*/ 518165 h 2236251"/>
              <a:gd name="connsiteX4980" fmla="*/ 2602495 w 4645034"/>
              <a:gd name="connsiteY4980" fmla="*/ 514193 h 2236251"/>
              <a:gd name="connsiteX4981" fmla="*/ 2596201 w 4645034"/>
              <a:gd name="connsiteY4981" fmla="*/ 515237 h 2236251"/>
              <a:gd name="connsiteX4982" fmla="*/ 2587940 w 4645034"/>
              <a:gd name="connsiteY4982" fmla="*/ 518853 h 2236251"/>
              <a:gd name="connsiteX4983" fmla="*/ 2581733 w 4645034"/>
              <a:gd name="connsiteY4983" fmla="*/ 522697 h 2236251"/>
              <a:gd name="connsiteX4984" fmla="*/ 2572511 w 4645034"/>
              <a:gd name="connsiteY4984" fmla="*/ 527458 h 2236251"/>
              <a:gd name="connsiteX4985" fmla="*/ 2565255 w 4645034"/>
              <a:gd name="connsiteY4985" fmla="*/ 531328 h 2236251"/>
              <a:gd name="connsiteX4986" fmla="*/ 2558306 w 4645034"/>
              <a:gd name="connsiteY4986" fmla="*/ 533773 h 2236251"/>
              <a:gd name="connsiteX4987" fmla="*/ 2555858 w 4645034"/>
              <a:gd name="connsiteY4987" fmla="*/ 538279 h 2236251"/>
              <a:gd name="connsiteX4988" fmla="*/ 2560404 w 4645034"/>
              <a:gd name="connsiteY4988" fmla="*/ 541793 h 2236251"/>
              <a:gd name="connsiteX4989" fmla="*/ 2567091 w 4645034"/>
              <a:gd name="connsiteY4989" fmla="*/ 546198 h 2236251"/>
              <a:gd name="connsiteX4990" fmla="*/ 2573647 w 4645034"/>
              <a:gd name="connsiteY4990" fmla="*/ 544797 h 2236251"/>
              <a:gd name="connsiteX4991" fmla="*/ 2577537 w 4645034"/>
              <a:gd name="connsiteY4991" fmla="*/ 546452 h 2236251"/>
              <a:gd name="connsiteX4992" fmla="*/ 2578586 w 4645034"/>
              <a:gd name="connsiteY4992" fmla="*/ 552334 h 2236251"/>
              <a:gd name="connsiteX4993" fmla="*/ 2563332 w 4645034"/>
              <a:gd name="connsiteY4993" fmla="*/ 555695 h 2236251"/>
              <a:gd name="connsiteX4994" fmla="*/ 2556645 w 4645034"/>
              <a:gd name="connsiteY4994" fmla="*/ 560252 h 2236251"/>
              <a:gd name="connsiteX4995" fmla="*/ 2552798 w 4645034"/>
              <a:gd name="connsiteY4995" fmla="*/ 563358 h 2236251"/>
              <a:gd name="connsiteX4996" fmla="*/ 2543969 w 4645034"/>
              <a:gd name="connsiteY4996" fmla="*/ 562518 h 2236251"/>
              <a:gd name="connsiteX4997" fmla="*/ 2538943 w 4645034"/>
              <a:gd name="connsiteY4997" fmla="*/ 556331 h 2236251"/>
              <a:gd name="connsiteX4998" fmla="*/ 2530114 w 4645034"/>
              <a:gd name="connsiteY4998" fmla="*/ 548973 h 2236251"/>
              <a:gd name="connsiteX4999" fmla="*/ 2530813 w 4645034"/>
              <a:gd name="connsiteY4999" fmla="*/ 545154 h 2236251"/>
              <a:gd name="connsiteX5000" fmla="*/ 2538812 w 4645034"/>
              <a:gd name="connsiteY5000" fmla="*/ 544899 h 2236251"/>
              <a:gd name="connsiteX5001" fmla="*/ 2536714 w 4645034"/>
              <a:gd name="connsiteY5001" fmla="*/ 538636 h 2236251"/>
              <a:gd name="connsiteX5002" fmla="*/ 2532255 w 4645034"/>
              <a:gd name="connsiteY5002" fmla="*/ 536548 h 2236251"/>
              <a:gd name="connsiteX5003" fmla="*/ 2523208 w 4645034"/>
              <a:gd name="connsiteY5003" fmla="*/ 535835 h 2236251"/>
              <a:gd name="connsiteX5004" fmla="*/ 2523208 w 4645034"/>
              <a:gd name="connsiteY5004" fmla="*/ 527942 h 2236251"/>
              <a:gd name="connsiteX5005" fmla="*/ 2519798 w 4645034"/>
              <a:gd name="connsiteY5005" fmla="*/ 523512 h 2236251"/>
              <a:gd name="connsiteX5006" fmla="*/ 2509833 w 4645034"/>
              <a:gd name="connsiteY5006" fmla="*/ 528426 h 2236251"/>
              <a:gd name="connsiteX5007" fmla="*/ 2497114 w 4645034"/>
              <a:gd name="connsiteY5007" fmla="*/ 533900 h 2236251"/>
              <a:gd name="connsiteX5008" fmla="*/ 2487629 w 4645034"/>
              <a:gd name="connsiteY5008" fmla="*/ 543372 h 2236251"/>
              <a:gd name="connsiteX5009" fmla="*/ 2482428 w 4645034"/>
              <a:gd name="connsiteY5009" fmla="*/ 550017 h 2236251"/>
              <a:gd name="connsiteX5010" fmla="*/ 2477838 w 4645034"/>
              <a:gd name="connsiteY5010" fmla="*/ 561449 h 2236251"/>
              <a:gd name="connsiteX5011" fmla="*/ 2475041 w 4645034"/>
              <a:gd name="connsiteY5011" fmla="*/ 569826 h 2236251"/>
              <a:gd name="connsiteX5012" fmla="*/ 2469752 w 4645034"/>
              <a:gd name="connsiteY5012" fmla="*/ 581716 h 2236251"/>
              <a:gd name="connsiteX5013" fmla="*/ 2468703 w 4645034"/>
              <a:gd name="connsiteY5013" fmla="*/ 587674 h 2236251"/>
              <a:gd name="connsiteX5014" fmla="*/ 2465862 w 4645034"/>
              <a:gd name="connsiteY5014" fmla="*/ 598062 h 2236251"/>
              <a:gd name="connsiteX5015" fmla="*/ 2466212 w 4645034"/>
              <a:gd name="connsiteY5015" fmla="*/ 607508 h 2236251"/>
              <a:gd name="connsiteX5016" fmla="*/ 2475041 w 4645034"/>
              <a:gd name="connsiteY5016" fmla="*/ 615197 h 2236251"/>
              <a:gd name="connsiteX5017" fmla="*/ 2478800 w 4645034"/>
              <a:gd name="connsiteY5017" fmla="*/ 619169 h 2236251"/>
              <a:gd name="connsiteX5018" fmla="*/ 2475434 w 4645034"/>
              <a:gd name="connsiteY5018" fmla="*/ 622886 h 2236251"/>
              <a:gd name="connsiteX5019" fmla="*/ 2462846 w 4645034"/>
              <a:gd name="connsiteY5019" fmla="*/ 625000 h 2236251"/>
              <a:gd name="connsiteX5020" fmla="*/ 2457907 w 4645034"/>
              <a:gd name="connsiteY5020" fmla="*/ 626757 h 2236251"/>
              <a:gd name="connsiteX5021" fmla="*/ 2448073 w 4645034"/>
              <a:gd name="connsiteY5021" fmla="*/ 629328 h 2236251"/>
              <a:gd name="connsiteX5022" fmla="*/ 2437889 w 4645034"/>
              <a:gd name="connsiteY5022" fmla="*/ 623370 h 2236251"/>
              <a:gd name="connsiteX5023" fmla="*/ 2428142 w 4645034"/>
              <a:gd name="connsiteY5023" fmla="*/ 623370 h 2236251"/>
              <a:gd name="connsiteX5024" fmla="*/ 2415685 w 4645034"/>
              <a:gd name="connsiteY5024" fmla="*/ 624771 h 2236251"/>
              <a:gd name="connsiteX5025" fmla="*/ 2412538 w 4645034"/>
              <a:gd name="connsiteY5025" fmla="*/ 630016 h 2236251"/>
              <a:gd name="connsiteX5026" fmla="*/ 2411489 w 4645034"/>
              <a:gd name="connsiteY5026" fmla="*/ 638010 h 2236251"/>
              <a:gd name="connsiteX5027" fmla="*/ 2406331 w 4645034"/>
              <a:gd name="connsiteY5027" fmla="*/ 634293 h 2236251"/>
              <a:gd name="connsiteX5028" fmla="*/ 2400606 w 4645034"/>
              <a:gd name="connsiteY5028" fmla="*/ 632765 h 2236251"/>
              <a:gd name="connsiteX5029" fmla="*/ 2394836 w 4645034"/>
              <a:gd name="connsiteY5029" fmla="*/ 632434 h 2236251"/>
              <a:gd name="connsiteX5030" fmla="*/ 2389547 w 4645034"/>
              <a:gd name="connsiteY5030" fmla="*/ 635923 h 2236251"/>
              <a:gd name="connsiteX5031" fmla="*/ 2390247 w 4645034"/>
              <a:gd name="connsiteY5031" fmla="*/ 643255 h 2236251"/>
              <a:gd name="connsiteX5032" fmla="*/ 2395535 w 4645034"/>
              <a:gd name="connsiteY5032" fmla="*/ 652600 h 2236251"/>
              <a:gd name="connsiteX5033" fmla="*/ 2402004 w 4645034"/>
              <a:gd name="connsiteY5033" fmla="*/ 662529 h 2236251"/>
              <a:gd name="connsiteX5034" fmla="*/ 2403053 w 4645034"/>
              <a:gd name="connsiteY5034" fmla="*/ 668716 h 2236251"/>
              <a:gd name="connsiteX5035" fmla="*/ 2402004 w 4645034"/>
              <a:gd name="connsiteY5035" fmla="*/ 675591 h 2236251"/>
              <a:gd name="connsiteX5036" fmla="*/ 2402004 w 4645034"/>
              <a:gd name="connsiteY5036" fmla="*/ 683586 h 2236251"/>
              <a:gd name="connsiteX5037" fmla="*/ 2401305 w 4645034"/>
              <a:gd name="connsiteY5037" fmla="*/ 691148 h 2236251"/>
              <a:gd name="connsiteX5038" fmla="*/ 2391077 w 4645034"/>
              <a:gd name="connsiteY5038" fmla="*/ 693948 h 2236251"/>
              <a:gd name="connsiteX5039" fmla="*/ 2386269 w 4645034"/>
              <a:gd name="connsiteY5039" fmla="*/ 692548 h 2236251"/>
              <a:gd name="connsiteX5040" fmla="*/ 2382510 w 4645034"/>
              <a:gd name="connsiteY5040" fmla="*/ 686488 h 2236251"/>
              <a:gd name="connsiteX5041" fmla="*/ 2379320 w 4645034"/>
              <a:gd name="connsiteY5041" fmla="*/ 677755 h 2236251"/>
              <a:gd name="connsiteX5042" fmla="*/ 2374075 w 4645034"/>
              <a:gd name="connsiteY5042" fmla="*/ 671924 h 2236251"/>
              <a:gd name="connsiteX5043" fmla="*/ 2377834 w 4645034"/>
              <a:gd name="connsiteY5043" fmla="*/ 668996 h 2236251"/>
              <a:gd name="connsiteX5044" fmla="*/ 2387668 w 4645034"/>
              <a:gd name="connsiteY5044" fmla="*/ 670397 h 2236251"/>
              <a:gd name="connsiteX5045" fmla="*/ 2391558 w 4645034"/>
              <a:gd name="connsiteY5045" fmla="*/ 663802 h 2236251"/>
              <a:gd name="connsiteX5046" fmla="*/ 2387449 w 4645034"/>
              <a:gd name="connsiteY5046" fmla="*/ 660416 h 2236251"/>
              <a:gd name="connsiteX5047" fmla="*/ 2380631 w 4645034"/>
              <a:gd name="connsiteY5047" fmla="*/ 656699 h 2236251"/>
              <a:gd name="connsiteX5048" fmla="*/ 2375124 w 4645034"/>
              <a:gd name="connsiteY5048" fmla="*/ 656342 h 2236251"/>
              <a:gd name="connsiteX5049" fmla="*/ 2367868 w 4645034"/>
              <a:gd name="connsiteY5049" fmla="*/ 654280 h 2236251"/>
              <a:gd name="connsiteX5050" fmla="*/ 2358121 w 4645034"/>
              <a:gd name="connsiteY5050" fmla="*/ 651301 h 2236251"/>
              <a:gd name="connsiteX5051" fmla="*/ 2353663 w 4645034"/>
              <a:gd name="connsiteY5051" fmla="*/ 646158 h 2236251"/>
              <a:gd name="connsiteX5052" fmla="*/ 2348156 w 4645034"/>
              <a:gd name="connsiteY5052" fmla="*/ 636712 h 2236251"/>
              <a:gd name="connsiteX5053" fmla="*/ 2347806 w 4645034"/>
              <a:gd name="connsiteY5053" fmla="*/ 626935 h 2236251"/>
              <a:gd name="connsiteX5054" fmla="*/ 2346757 w 4645034"/>
              <a:gd name="connsiteY5054" fmla="*/ 616572 h 2236251"/>
              <a:gd name="connsiteX5055" fmla="*/ 2343217 w 4645034"/>
              <a:gd name="connsiteY5055" fmla="*/ 605700 h 2236251"/>
              <a:gd name="connsiteX5056" fmla="*/ 2335961 w 4645034"/>
              <a:gd name="connsiteY5056" fmla="*/ 598724 h 2236251"/>
              <a:gd name="connsiteX5057" fmla="*/ 2326564 w 4645034"/>
              <a:gd name="connsiteY5057" fmla="*/ 591849 h 2236251"/>
              <a:gd name="connsiteX5058" fmla="*/ 2319876 w 4645034"/>
              <a:gd name="connsiteY5058" fmla="*/ 588718 h 2236251"/>
              <a:gd name="connsiteX5059" fmla="*/ 2312271 w 4645034"/>
              <a:gd name="connsiteY5059" fmla="*/ 586630 h 2236251"/>
              <a:gd name="connsiteX5060" fmla="*/ 2305190 w 4645034"/>
              <a:gd name="connsiteY5060" fmla="*/ 583829 h 2236251"/>
              <a:gd name="connsiteX5061" fmla="*/ 2300513 w 4645034"/>
              <a:gd name="connsiteY5061" fmla="*/ 579755 h 2236251"/>
              <a:gd name="connsiteX5062" fmla="*/ 2294394 w 4645034"/>
              <a:gd name="connsiteY5062" fmla="*/ 571633 h 2236251"/>
              <a:gd name="connsiteX5063" fmla="*/ 2287357 w 4645034"/>
              <a:gd name="connsiteY5063" fmla="*/ 566032 h 2236251"/>
              <a:gd name="connsiteX5064" fmla="*/ 2274288 w 4645034"/>
              <a:gd name="connsiteY5064" fmla="*/ 561831 h 2236251"/>
              <a:gd name="connsiteX5065" fmla="*/ 2262793 w 4645034"/>
              <a:gd name="connsiteY5065" fmla="*/ 556560 h 2236251"/>
              <a:gd name="connsiteX5066" fmla="*/ 2256718 w 4645034"/>
              <a:gd name="connsiteY5066" fmla="*/ 546580 h 2236251"/>
              <a:gd name="connsiteX5067" fmla="*/ 2249069 w 4645034"/>
              <a:gd name="connsiteY5067" fmla="*/ 545179 h 2236251"/>
              <a:gd name="connsiteX5068" fmla="*/ 2238622 w 4645034"/>
              <a:gd name="connsiteY5068" fmla="*/ 551112 h 2236251"/>
              <a:gd name="connsiteX5069" fmla="*/ 2238666 w 4645034"/>
              <a:gd name="connsiteY5069" fmla="*/ 562315 h 2236251"/>
              <a:gd name="connsiteX5070" fmla="*/ 2249462 w 4645034"/>
              <a:gd name="connsiteY5070" fmla="*/ 570004 h 2236251"/>
              <a:gd name="connsiteX5071" fmla="*/ 2257155 w 4645034"/>
              <a:gd name="connsiteY5071" fmla="*/ 573517 h 2236251"/>
              <a:gd name="connsiteX5072" fmla="*/ 2263405 w 4645034"/>
              <a:gd name="connsiteY5072" fmla="*/ 578279 h 2236251"/>
              <a:gd name="connsiteX5073" fmla="*/ 2260957 w 4645034"/>
              <a:gd name="connsiteY5073" fmla="*/ 588438 h 2236251"/>
              <a:gd name="connsiteX5074" fmla="*/ 2271054 w 4645034"/>
              <a:gd name="connsiteY5074" fmla="*/ 598342 h 2236251"/>
              <a:gd name="connsiteX5075" fmla="*/ 2279839 w 4645034"/>
              <a:gd name="connsiteY5075" fmla="*/ 600099 h 2236251"/>
              <a:gd name="connsiteX5076" fmla="*/ 2287707 w 4645034"/>
              <a:gd name="connsiteY5076" fmla="*/ 610614 h 2236251"/>
              <a:gd name="connsiteX5077" fmla="*/ 2299552 w 4645034"/>
              <a:gd name="connsiteY5077" fmla="*/ 615859 h 2236251"/>
              <a:gd name="connsiteX5078" fmla="*/ 2309430 w 4645034"/>
              <a:gd name="connsiteY5078" fmla="*/ 621461 h 2236251"/>
              <a:gd name="connsiteX5079" fmla="*/ 2322717 w 4645034"/>
              <a:gd name="connsiteY5079" fmla="*/ 628131 h 2236251"/>
              <a:gd name="connsiteX5080" fmla="*/ 2329536 w 4645034"/>
              <a:gd name="connsiteY5080" fmla="*/ 632562 h 2236251"/>
              <a:gd name="connsiteX5081" fmla="*/ 2334125 w 4645034"/>
              <a:gd name="connsiteY5081" fmla="*/ 637221 h 2236251"/>
              <a:gd name="connsiteX5082" fmla="*/ 2330235 w 4645034"/>
              <a:gd name="connsiteY5082" fmla="*/ 638851 h 2236251"/>
              <a:gd name="connsiteX5083" fmla="*/ 2322280 w 4645034"/>
              <a:gd name="connsiteY5083" fmla="*/ 637119 h 2236251"/>
              <a:gd name="connsiteX5084" fmla="*/ 2319789 w 4645034"/>
              <a:gd name="connsiteY5084" fmla="*/ 633962 h 2236251"/>
              <a:gd name="connsiteX5085" fmla="*/ 2315593 w 4645034"/>
              <a:gd name="connsiteY5085" fmla="*/ 632689 h 2236251"/>
              <a:gd name="connsiteX5086" fmla="*/ 2308512 w 4645034"/>
              <a:gd name="connsiteY5086" fmla="*/ 633045 h 2236251"/>
              <a:gd name="connsiteX5087" fmla="*/ 2305015 w 4645034"/>
              <a:gd name="connsiteY5087" fmla="*/ 638418 h 2236251"/>
              <a:gd name="connsiteX5088" fmla="*/ 2306283 w 4645034"/>
              <a:gd name="connsiteY5088" fmla="*/ 642568 h 2236251"/>
              <a:gd name="connsiteX5089" fmla="*/ 2308381 w 4645034"/>
              <a:gd name="connsiteY5089" fmla="*/ 648271 h 2236251"/>
              <a:gd name="connsiteX5090" fmla="*/ 2310610 w 4645034"/>
              <a:gd name="connsiteY5090" fmla="*/ 654076 h 2236251"/>
              <a:gd name="connsiteX5091" fmla="*/ 2308993 w 4645034"/>
              <a:gd name="connsiteY5091" fmla="*/ 658176 h 2236251"/>
              <a:gd name="connsiteX5092" fmla="*/ 2304054 w 4645034"/>
              <a:gd name="connsiteY5092" fmla="*/ 663879 h 2236251"/>
              <a:gd name="connsiteX5093" fmla="*/ 2299596 w 4645034"/>
              <a:gd name="connsiteY5093" fmla="*/ 668080 h 2236251"/>
              <a:gd name="connsiteX5094" fmla="*/ 2297148 w 4645034"/>
              <a:gd name="connsiteY5094" fmla="*/ 672255 h 2236251"/>
              <a:gd name="connsiteX5095" fmla="*/ 2291510 w 4645034"/>
              <a:gd name="connsiteY5095" fmla="*/ 670626 h 2236251"/>
              <a:gd name="connsiteX5096" fmla="*/ 2293608 w 4645034"/>
              <a:gd name="connsiteY5096" fmla="*/ 663089 h 2236251"/>
              <a:gd name="connsiteX5097" fmla="*/ 2292340 w 4645034"/>
              <a:gd name="connsiteY5097" fmla="*/ 658226 h 2236251"/>
              <a:gd name="connsiteX5098" fmla="*/ 2300907 w 4645034"/>
              <a:gd name="connsiteY5098" fmla="*/ 653898 h 2236251"/>
              <a:gd name="connsiteX5099" fmla="*/ 2295400 w 4645034"/>
              <a:gd name="connsiteY5099" fmla="*/ 646667 h 2236251"/>
              <a:gd name="connsiteX5100" fmla="*/ 2288800 w 4645034"/>
              <a:gd name="connsiteY5100" fmla="*/ 637577 h 2236251"/>
              <a:gd name="connsiteX5101" fmla="*/ 2283642 w 4645034"/>
              <a:gd name="connsiteY5101" fmla="*/ 630576 h 2236251"/>
              <a:gd name="connsiteX5102" fmla="*/ 2281282 w 4645034"/>
              <a:gd name="connsiteY5102" fmla="*/ 627546 h 2236251"/>
              <a:gd name="connsiteX5103" fmla="*/ 2273196 w 4645034"/>
              <a:gd name="connsiteY5103" fmla="*/ 622759 h 2236251"/>
              <a:gd name="connsiteX5104" fmla="*/ 2268257 w 4645034"/>
              <a:gd name="connsiteY5104" fmla="*/ 620671 h 2236251"/>
              <a:gd name="connsiteX5105" fmla="*/ 2261700 w 4645034"/>
              <a:gd name="connsiteY5105" fmla="*/ 617285 h 2236251"/>
              <a:gd name="connsiteX5106" fmla="*/ 2256412 w 4645034"/>
              <a:gd name="connsiteY5106" fmla="*/ 613797 h 2236251"/>
              <a:gd name="connsiteX5107" fmla="*/ 2251473 w 4645034"/>
              <a:gd name="connsiteY5107" fmla="*/ 610665 h 2236251"/>
              <a:gd name="connsiteX5108" fmla="*/ 2238054 w 4645034"/>
              <a:gd name="connsiteY5108" fmla="*/ 601907 h 2236251"/>
              <a:gd name="connsiteX5109" fmla="*/ 2229356 w 4645034"/>
              <a:gd name="connsiteY5109" fmla="*/ 598877 h 2236251"/>
              <a:gd name="connsiteX5110" fmla="*/ 2220789 w 4645034"/>
              <a:gd name="connsiteY5110" fmla="*/ 594217 h 2236251"/>
              <a:gd name="connsiteX5111" fmla="*/ 2216943 w 4645034"/>
              <a:gd name="connsiteY5111" fmla="*/ 588259 h 2236251"/>
              <a:gd name="connsiteX5112" fmla="*/ 2218473 w 4645034"/>
              <a:gd name="connsiteY5112" fmla="*/ 578100 h 2236251"/>
              <a:gd name="connsiteX5113" fmla="*/ 2210736 w 4645034"/>
              <a:gd name="connsiteY5113" fmla="*/ 568654 h 2236251"/>
              <a:gd name="connsiteX5114" fmla="*/ 2204136 w 4645034"/>
              <a:gd name="connsiteY5114" fmla="*/ 562849 h 2236251"/>
              <a:gd name="connsiteX5115" fmla="*/ 2196444 w 4645034"/>
              <a:gd name="connsiteY5115" fmla="*/ 564581 h 2236251"/>
              <a:gd name="connsiteX5116" fmla="*/ 2191505 w 4645034"/>
              <a:gd name="connsiteY5116" fmla="*/ 566337 h 2236251"/>
              <a:gd name="connsiteX5117" fmla="*/ 2184337 w 4645034"/>
              <a:gd name="connsiteY5117" fmla="*/ 569596 h 2236251"/>
              <a:gd name="connsiteX5118" fmla="*/ 2173978 w 4645034"/>
              <a:gd name="connsiteY5118" fmla="*/ 576369 h 2236251"/>
              <a:gd name="connsiteX5119" fmla="*/ 2164143 w 4645034"/>
              <a:gd name="connsiteY5119" fmla="*/ 579526 h 2236251"/>
              <a:gd name="connsiteX5120" fmla="*/ 2154833 w 4645034"/>
              <a:gd name="connsiteY5120" fmla="*/ 584287 h 2236251"/>
              <a:gd name="connsiteX5121" fmla="*/ 2149938 w 4645034"/>
              <a:gd name="connsiteY5121" fmla="*/ 585331 h 2236251"/>
              <a:gd name="connsiteX5122" fmla="*/ 2140890 w 4645034"/>
              <a:gd name="connsiteY5122" fmla="*/ 580774 h 2236251"/>
              <a:gd name="connsiteX5123" fmla="*/ 2135733 w 4645034"/>
              <a:gd name="connsiteY5123" fmla="*/ 577999 h 2236251"/>
              <a:gd name="connsiteX5124" fmla="*/ 2127516 w 4645034"/>
              <a:gd name="connsiteY5124" fmla="*/ 580647 h 2236251"/>
              <a:gd name="connsiteX5125" fmla="*/ 2124106 w 4645034"/>
              <a:gd name="connsiteY5125" fmla="*/ 582378 h 2236251"/>
              <a:gd name="connsiteX5126" fmla="*/ 2113791 w 4645034"/>
              <a:gd name="connsiteY5126" fmla="*/ 585764 h 2236251"/>
              <a:gd name="connsiteX5127" fmla="*/ 2105924 w 4645034"/>
              <a:gd name="connsiteY5127" fmla="*/ 588667 h 2236251"/>
              <a:gd name="connsiteX5128" fmla="*/ 2106667 w 4645034"/>
              <a:gd name="connsiteY5128" fmla="*/ 596000 h 2236251"/>
              <a:gd name="connsiteX5129" fmla="*/ 2111212 w 4645034"/>
              <a:gd name="connsiteY5129" fmla="*/ 595643 h 2236251"/>
              <a:gd name="connsiteX5130" fmla="*/ 2115933 w 4645034"/>
              <a:gd name="connsiteY5130" fmla="*/ 603460 h 2236251"/>
              <a:gd name="connsiteX5131" fmla="*/ 2112174 w 4645034"/>
              <a:gd name="connsiteY5131" fmla="*/ 604147 h 2236251"/>
              <a:gd name="connsiteX5132" fmla="*/ 2105268 w 4645034"/>
              <a:gd name="connsiteY5132" fmla="*/ 607890 h 2236251"/>
              <a:gd name="connsiteX5133" fmla="*/ 2097488 w 4645034"/>
              <a:gd name="connsiteY5133" fmla="*/ 614433 h 2236251"/>
              <a:gd name="connsiteX5134" fmla="*/ 2088572 w 4645034"/>
              <a:gd name="connsiteY5134" fmla="*/ 619577 h 2236251"/>
              <a:gd name="connsiteX5135" fmla="*/ 2078256 w 4645034"/>
              <a:gd name="connsiteY5135" fmla="*/ 624465 h 2236251"/>
              <a:gd name="connsiteX5136" fmla="*/ 2076158 w 4645034"/>
              <a:gd name="connsiteY5136" fmla="*/ 627928 h 2236251"/>
              <a:gd name="connsiteX5137" fmla="*/ 2075459 w 4645034"/>
              <a:gd name="connsiteY5137" fmla="*/ 633860 h 2236251"/>
              <a:gd name="connsiteX5138" fmla="*/ 2066630 w 4645034"/>
              <a:gd name="connsiteY5138" fmla="*/ 644376 h 2236251"/>
              <a:gd name="connsiteX5139" fmla="*/ 2063570 w 4645034"/>
              <a:gd name="connsiteY5139" fmla="*/ 649162 h 2236251"/>
              <a:gd name="connsiteX5140" fmla="*/ 2061472 w 4645034"/>
              <a:gd name="connsiteY5140" fmla="*/ 654051 h 2236251"/>
              <a:gd name="connsiteX5141" fmla="*/ 2061472 w 4645034"/>
              <a:gd name="connsiteY5141" fmla="*/ 662809 h 2236251"/>
              <a:gd name="connsiteX5142" fmla="*/ 2060423 w 4645034"/>
              <a:gd name="connsiteY5142" fmla="*/ 667341 h 2236251"/>
              <a:gd name="connsiteX5143" fmla="*/ 2055484 w 4645034"/>
              <a:gd name="connsiteY5143" fmla="*/ 671186 h 2236251"/>
              <a:gd name="connsiteX5144" fmla="*/ 2049846 w 4645034"/>
              <a:gd name="connsiteY5144" fmla="*/ 675591 h 2236251"/>
              <a:gd name="connsiteX5145" fmla="*/ 2043902 w 4645034"/>
              <a:gd name="connsiteY5145" fmla="*/ 679894 h 2236251"/>
              <a:gd name="connsiteX5146" fmla="*/ 2039662 w 4645034"/>
              <a:gd name="connsiteY5146" fmla="*/ 683382 h 2236251"/>
              <a:gd name="connsiteX5147" fmla="*/ 2035772 w 4645034"/>
              <a:gd name="connsiteY5147" fmla="*/ 689696 h 2236251"/>
              <a:gd name="connsiteX5148" fmla="*/ 2032013 w 4645034"/>
              <a:gd name="connsiteY5148" fmla="*/ 692497 h 2236251"/>
              <a:gd name="connsiteX5149" fmla="*/ 2024976 w 4645034"/>
              <a:gd name="connsiteY5149" fmla="*/ 694585 h 2236251"/>
              <a:gd name="connsiteX5150" fmla="*/ 2015098 w 4645034"/>
              <a:gd name="connsiteY5150" fmla="*/ 694585 h 2236251"/>
              <a:gd name="connsiteX5151" fmla="*/ 2006662 w 4645034"/>
              <a:gd name="connsiteY5151" fmla="*/ 693872 h 2236251"/>
              <a:gd name="connsiteX5152" fmla="*/ 2002073 w 4645034"/>
              <a:gd name="connsiteY5152" fmla="*/ 693541 h 2236251"/>
              <a:gd name="connsiteX5153" fmla="*/ 1993156 w 4645034"/>
              <a:gd name="connsiteY5153" fmla="*/ 694228 h 2236251"/>
              <a:gd name="connsiteX5154" fmla="*/ 1990009 w 4645034"/>
              <a:gd name="connsiteY5154" fmla="*/ 697207 h 2236251"/>
              <a:gd name="connsiteX5155" fmla="*/ 1990009 w 4645034"/>
              <a:gd name="connsiteY5155" fmla="*/ 702325 h 2236251"/>
              <a:gd name="connsiteX5156" fmla="*/ 1988042 w 4645034"/>
              <a:gd name="connsiteY5156" fmla="*/ 706475 h 2236251"/>
              <a:gd name="connsiteX5157" fmla="*/ 1984502 w 4645034"/>
              <a:gd name="connsiteY5157" fmla="*/ 702300 h 2236251"/>
              <a:gd name="connsiteX5158" fmla="*/ 1980306 w 4645034"/>
              <a:gd name="connsiteY5158" fmla="*/ 701587 h 2236251"/>
              <a:gd name="connsiteX5159" fmla="*/ 1977814 w 4645034"/>
              <a:gd name="connsiteY5159" fmla="*/ 696571 h 2236251"/>
              <a:gd name="connsiteX5160" fmla="*/ 1964090 w 4645034"/>
              <a:gd name="connsiteY5160" fmla="*/ 688169 h 2236251"/>
              <a:gd name="connsiteX5161" fmla="*/ 1961074 w 4645034"/>
              <a:gd name="connsiteY5161" fmla="*/ 685954 h 2236251"/>
              <a:gd name="connsiteX5162" fmla="*/ 1952027 w 4645034"/>
              <a:gd name="connsiteY5162" fmla="*/ 682134 h 2236251"/>
              <a:gd name="connsiteX5163" fmla="*/ 1944509 w 4645034"/>
              <a:gd name="connsiteY5163" fmla="*/ 683764 h 2236251"/>
              <a:gd name="connsiteX5164" fmla="*/ 1937341 w 4645034"/>
              <a:gd name="connsiteY5164" fmla="*/ 681320 h 2236251"/>
              <a:gd name="connsiteX5165" fmla="*/ 1935548 w 4645034"/>
              <a:gd name="connsiteY5165" fmla="*/ 674471 h 2236251"/>
              <a:gd name="connsiteX5166" fmla="*/ 1938040 w 4645034"/>
              <a:gd name="connsiteY5166" fmla="*/ 669226 h 2236251"/>
              <a:gd name="connsiteX5167" fmla="*/ 1938390 w 4645034"/>
              <a:gd name="connsiteY5167" fmla="*/ 662682 h 2236251"/>
              <a:gd name="connsiteX5168" fmla="*/ 1935199 w 4645034"/>
              <a:gd name="connsiteY5168" fmla="*/ 656139 h 2236251"/>
              <a:gd name="connsiteX5169" fmla="*/ 1933800 w 4645034"/>
              <a:gd name="connsiteY5169" fmla="*/ 650206 h 2236251"/>
              <a:gd name="connsiteX5170" fmla="*/ 1934849 w 4645034"/>
              <a:gd name="connsiteY5170" fmla="*/ 640989 h 2236251"/>
              <a:gd name="connsiteX5171" fmla="*/ 1937559 w 4645034"/>
              <a:gd name="connsiteY5171" fmla="*/ 630143 h 2236251"/>
              <a:gd name="connsiteX5172" fmla="*/ 1942498 w 4645034"/>
              <a:gd name="connsiteY5172" fmla="*/ 620340 h 2236251"/>
              <a:gd name="connsiteX5173" fmla="*/ 1943897 w 4645034"/>
              <a:gd name="connsiteY5173" fmla="*/ 608832 h 2236251"/>
              <a:gd name="connsiteX5174" fmla="*/ 1942498 w 4645034"/>
              <a:gd name="connsiteY5174" fmla="*/ 598800 h 2236251"/>
              <a:gd name="connsiteX5175" fmla="*/ 1940968 w 4645034"/>
              <a:gd name="connsiteY5175" fmla="*/ 590424 h 2236251"/>
              <a:gd name="connsiteX5176" fmla="*/ 1946607 w 4645034"/>
              <a:gd name="connsiteY5176" fmla="*/ 580366 h 2236251"/>
              <a:gd name="connsiteX5177" fmla="*/ 1954693 w 4645034"/>
              <a:gd name="connsiteY5177" fmla="*/ 577820 h 2236251"/>
              <a:gd name="connsiteX5178" fmla="*/ 1966101 w 4645034"/>
              <a:gd name="connsiteY5178" fmla="*/ 575834 h 2236251"/>
              <a:gd name="connsiteX5179" fmla="*/ 1976197 w 4645034"/>
              <a:gd name="connsiteY5179" fmla="*/ 577566 h 2236251"/>
              <a:gd name="connsiteX5180" fmla="*/ 1991889 w 4645034"/>
              <a:gd name="connsiteY5180" fmla="*/ 581894 h 2236251"/>
              <a:gd name="connsiteX5181" fmla="*/ 2001504 w 4645034"/>
              <a:gd name="connsiteY5181" fmla="*/ 584364 h 2236251"/>
              <a:gd name="connsiteX5182" fmla="*/ 2014923 w 4645034"/>
              <a:gd name="connsiteY5182" fmla="*/ 585026 h 2236251"/>
              <a:gd name="connsiteX5183" fmla="*/ 2022528 w 4645034"/>
              <a:gd name="connsiteY5183" fmla="*/ 585026 h 2236251"/>
              <a:gd name="connsiteX5184" fmla="*/ 2036165 w 4645034"/>
              <a:gd name="connsiteY5184" fmla="*/ 584695 h 2236251"/>
              <a:gd name="connsiteX5185" fmla="*/ 2045213 w 4645034"/>
              <a:gd name="connsiteY5185" fmla="*/ 581309 h 2236251"/>
              <a:gd name="connsiteX5186" fmla="*/ 2050108 w 4645034"/>
              <a:gd name="connsiteY5186" fmla="*/ 572575 h 2236251"/>
              <a:gd name="connsiteX5187" fmla="*/ 2054916 w 4645034"/>
              <a:gd name="connsiteY5187" fmla="*/ 559157 h 2236251"/>
              <a:gd name="connsiteX5188" fmla="*/ 2055834 w 4645034"/>
              <a:gd name="connsiteY5188" fmla="*/ 550526 h 2236251"/>
              <a:gd name="connsiteX5189" fmla="*/ 2054785 w 4645034"/>
              <a:gd name="connsiteY5189" fmla="*/ 534893 h 2236251"/>
              <a:gd name="connsiteX5190" fmla="*/ 2051988 w 4645034"/>
              <a:gd name="connsiteY5190" fmla="*/ 527917 h 2236251"/>
              <a:gd name="connsiteX5191" fmla="*/ 2050021 w 4645034"/>
              <a:gd name="connsiteY5191" fmla="*/ 523486 h 2236251"/>
              <a:gd name="connsiteX5192" fmla="*/ 2045431 w 4645034"/>
              <a:gd name="connsiteY5192" fmla="*/ 516256 h 2236251"/>
              <a:gd name="connsiteX5193" fmla="*/ 2037782 w 4645034"/>
              <a:gd name="connsiteY5193" fmla="*/ 511825 h 2236251"/>
              <a:gd name="connsiteX5194" fmla="*/ 2025806 w 4645034"/>
              <a:gd name="connsiteY5194" fmla="*/ 507268 h 2236251"/>
              <a:gd name="connsiteX5195" fmla="*/ 2016409 w 4645034"/>
              <a:gd name="connsiteY5195" fmla="*/ 505155 h 2236251"/>
              <a:gd name="connsiteX5196" fmla="*/ 2011426 w 4645034"/>
              <a:gd name="connsiteY5196" fmla="*/ 502507 h 2236251"/>
              <a:gd name="connsiteX5197" fmla="*/ 2008148 w 4645034"/>
              <a:gd name="connsiteY5197" fmla="*/ 498993 h 2236251"/>
              <a:gd name="connsiteX5198" fmla="*/ 2016234 w 4645034"/>
              <a:gd name="connsiteY5198" fmla="*/ 495479 h 2236251"/>
              <a:gd name="connsiteX5199" fmla="*/ 2024670 w 4645034"/>
              <a:gd name="connsiteY5199" fmla="*/ 491991 h 2236251"/>
              <a:gd name="connsiteX5200" fmla="*/ 2032406 w 4645034"/>
              <a:gd name="connsiteY5200" fmla="*/ 494079 h 2236251"/>
              <a:gd name="connsiteX5201" fmla="*/ 2035815 w 4645034"/>
              <a:gd name="connsiteY5201" fmla="*/ 495836 h 2236251"/>
              <a:gd name="connsiteX5202" fmla="*/ 2043552 w 4645034"/>
              <a:gd name="connsiteY5202" fmla="*/ 493493 h 2236251"/>
              <a:gd name="connsiteX5203" fmla="*/ 2050196 w 4645034"/>
              <a:gd name="connsiteY5203" fmla="*/ 491737 h 2236251"/>
              <a:gd name="connsiteX5204" fmla="*/ 2055747 w 4645034"/>
              <a:gd name="connsiteY5204" fmla="*/ 486161 h 2236251"/>
              <a:gd name="connsiteX5205" fmla="*/ 2062259 w 4645034"/>
              <a:gd name="connsiteY5205" fmla="*/ 481247 h 2236251"/>
              <a:gd name="connsiteX5206" fmla="*/ 2066455 w 4645034"/>
              <a:gd name="connsiteY5206" fmla="*/ 485448 h 2236251"/>
              <a:gd name="connsiteX5207" fmla="*/ 2070782 w 4645034"/>
              <a:gd name="connsiteY5207" fmla="*/ 487179 h 2236251"/>
              <a:gd name="connsiteX5208" fmla="*/ 2076508 w 4645034"/>
              <a:gd name="connsiteY5208" fmla="*/ 486262 h 2236251"/>
              <a:gd name="connsiteX5209" fmla="*/ 2078737 w 4645034"/>
              <a:gd name="connsiteY5209" fmla="*/ 479261 h 2236251"/>
              <a:gd name="connsiteX5210" fmla="*/ 2091281 w 4645034"/>
              <a:gd name="connsiteY5210" fmla="*/ 476944 h 2236251"/>
              <a:gd name="connsiteX5211" fmla="*/ 2096614 w 4645034"/>
              <a:gd name="connsiteY5211" fmla="*/ 468541 h 2236251"/>
              <a:gd name="connsiteX5212" fmla="*/ 2099062 w 4645034"/>
              <a:gd name="connsiteY5212" fmla="*/ 466072 h 2236251"/>
              <a:gd name="connsiteX5213" fmla="*/ 2102034 w 4645034"/>
              <a:gd name="connsiteY5213" fmla="*/ 459783 h 2236251"/>
              <a:gd name="connsiteX5214" fmla="*/ 2105749 w 4645034"/>
              <a:gd name="connsiteY5214" fmla="*/ 455709 h 2236251"/>
              <a:gd name="connsiteX5215" fmla="*/ 2111475 w 4645034"/>
              <a:gd name="connsiteY5215" fmla="*/ 454894 h 2236251"/>
              <a:gd name="connsiteX5216" fmla="*/ 2115277 w 4645034"/>
              <a:gd name="connsiteY5216" fmla="*/ 454563 h 2236251"/>
              <a:gd name="connsiteX5217" fmla="*/ 2122970 w 4645034"/>
              <a:gd name="connsiteY5217" fmla="*/ 448376 h 2236251"/>
              <a:gd name="connsiteX5218" fmla="*/ 2125461 w 4645034"/>
              <a:gd name="connsiteY5218" fmla="*/ 444634 h 2236251"/>
              <a:gd name="connsiteX5219" fmla="*/ 2133241 w 4645034"/>
              <a:gd name="connsiteY5219" fmla="*/ 440891 h 2236251"/>
              <a:gd name="connsiteX5220" fmla="*/ 2140890 w 4645034"/>
              <a:gd name="connsiteY5220" fmla="*/ 435187 h 2236251"/>
              <a:gd name="connsiteX5221" fmla="*/ 2146529 w 4645034"/>
              <a:gd name="connsiteY5221" fmla="*/ 429943 h 2236251"/>
              <a:gd name="connsiteX5222" fmla="*/ 2151555 w 4645034"/>
              <a:gd name="connsiteY5222" fmla="*/ 424825 h 2236251"/>
              <a:gd name="connsiteX5223" fmla="*/ 2152429 w 4645034"/>
              <a:gd name="connsiteY5223" fmla="*/ 420395 h 2236251"/>
              <a:gd name="connsiteX5224" fmla="*/ 2156757 w 4645034"/>
              <a:gd name="connsiteY5224" fmla="*/ 420395 h 2236251"/>
              <a:gd name="connsiteX5225" fmla="*/ 2164274 w 4645034"/>
              <a:gd name="connsiteY5225" fmla="*/ 419707 h 2236251"/>
              <a:gd name="connsiteX5226" fmla="*/ 2168514 w 4645034"/>
              <a:gd name="connsiteY5226" fmla="*/ 417237 h 2236251"/>
              <a:gd name="connsiteX5227" fmla="*/ 2174458 w 4645034"/>
              <a:gd name="connsiteY5227" fmla="*/ 415506 h 2236251"/>
              <a:gd name="connsiteX5228" fmla="*/ 2181364 w 4645034"/>
              <a:gd name="connsiteY5228" fmla="*/ 415506 h 2236251"/>
              <a:gd name="connsiteX5229" fmla="*/ 2190150 w 4645034"/>
              <a:gd name="connsiteY5229" fmla="*/ 414793 h 2236251"/>
              <a:gd name="connsiteX5230" fmla="*/ 2195307 w 4645034"/>
              <a:gd name="connsiteY5230" fmla="*/ 412578 h 2236251"/>
              <a:gd name="connsiteX5231" fmla="*/ 2196750 w 4645034"/>
              <a:gd name="connsiteY5231" fmla="*/ 405704 h 2236251"/>
              <a:gd name="connsiteX5232" fmla="*/ 2199897 w 4645034"/>
              <a:gd name="connsiteY5232" fmla="*/ 403590 h 2236251"/>
              <a:gd name="connsiteX5233" fmla="*/ 2207109 w 4645034"/>
              <a:gd name="connsiteY5233" fmla="*/ 400459 h 2236251"/>
              <a:gd name="connsiteX5234" fmla="*/ 2206322 w 4645034"/>
              <a:gd name="connsiteY5234" fmla="*/ 396258 h 2236251"/>
              <a:gd name="connsiteX5235" fmla="*/ 2196225 w 4645034"/>
              <a:gd name="connsiteY5235" fmla="*/ 398702 h 2236251"/>
              <a:gd name="connsiteX5236" fmla="*/ 2193166 w 4645034"/>
              <a:gd name="connsiteY5236" fmla="*/ 393915 h 2236251"/>
              <a:gd name="connsiteX5237" fmla="*/ 2194914 w 4645034"/>
              <a:gd name="connsiteY5237" fmla="*/ 387728 h 2236251"/>
              <a:gd name="connsiteX5238" fmla="*/ 2192597 w 4645034"/>
              <a:gd name="connsiteY5238" fmla="*/ 383552 h 2236251"/>
              <a:gd name="connsiteX5239" fmla="*/ 2188139 w 4645034"/>
              <a:gd name="connsiteY5239" fmla="*/ 378460 h 2236251"/>
              <a:gd name="connsiteX5240" fmla="*/ 2188882 w 4645034"/>
              <a:gd name="connsiteY5240" fmla="*/ 373444 h 2236251"/>
              <a:gd name="connsiteX5241" fmla="*/ 2193078 w 4645034"/>
              <a:gd name="connsiteY5241" fmla="*/ 367843 h 2236251"/>
              <a:gd name="connsiteX5242" fmla="*/ 2200246 w 4645034"/>
              <a:gd name="connsiteY5242" fmla="*/ 363413 h 2236251"/>
              <a:gd name="connsiteX5243" fmla="*/ 2204311 w 4645034"/>
              <a:gd name="connsiteY5243" fmla="*/ 359925 h 2236251"/>
              <a:gd name="connsiteX5244" fmla="*/ 2207152 w 4645034"/>
              <a:gd name="connsiteY5244" fmla="*/ 353050 h 2236251"/>
              <a:gd name="connsiteX5245" fmla="*/ 2212660 w 4645034"/>
              <a:gd name="connsiteY5245" fmla="*/ 351319 h 2236251"/>
              <a:gd name="connsiteX5246" fmla="*/ 2213272 w 4645034"/>
              <a:gd name="connsiteY5246" fmla="*/ 359008 h 2236251"/>
              <a:gd name="connsiteX5247" fmla="*/ 2213272 w 4645034"/>
              <a:gd name="connsiteY5247" fmla="*/ 368072 h 2236251"/>
              <a:gd name="connsiteX5248" fmla="*/ 2210824 w 4645034"/>
              <a:gd name="connsiteY5248" fmla="*/ 372248 h 2236251"/>
              <a:gd name="connsiteX5249" fmla="*/ 2209076 w 4645034"/>
              <a:gd name="connsiteY5249" fmla="*/ 376041 h 2236251"/>
              <a:gd name="connsiteX5250" fmla="*/ 2208376 w 4645034"/>
              <a:gd name="connsiteY5250" fmla="*/ 383018 h 2236251"/>
              <a:gd name="connsiteX5251" fmla="*/ 2214626 w 4645034"/>
              <a:gd name="connsiteY5251" fmla="*/ 382356 h 2236251"/>
              <a:gd name="connsiteX5252" fmla="*/ 2218954 w 4645034"/>
              <a:gd name="connsiteY5252" fmla="*/ 378868 h 2236251"/>
              <a:gd name="connsiteX5253" fmla="*/ 2221052 w 4645034"/>
              <a:gd name="connsiteY5253" fmla="*/ 385156 h 2236251"/>
              <a:gd name="connsiteX5254" fmla="*/ 2225248 w 4645034"/>
              <a:gd name="connsiteY5254" fmla="*/ 384800 h 2236251"/>
              <a:gd name="connsiteX5255" fmla="*/ 2224242 w 4645034"/>
              <a:gd name="connsiteY5255" fmla="*/ 380624 h 2236251"/>
              <a:gd name="connsiteX5256" fmla="*/ 2228438 w 4645034"/>
              <a:gd name="connsiteY5256" fmla="*/ 374336 h 2236251"/>
              <a:gd name="connsiteX5257" fmla="*/ 2234645 w 4645034"/>
              <a:gd name="connsiteY5257" fmla="*/ 372706 h 2236251"/>
              <a:gd name="connsiteX5258" fmla="*/ 2240152 w 4645034"/>
              <a:gd name="connsiteY5258" fmla="*/ 376652 h 2236251"/>
              <a:gd name="connsiteX5259" fmla="*/ 2243911 w 4645034"/>
              <a:gd name="connsiteY5259" fmla="*/ 384113 h 2236251"/>
              <a:gd name="connsiteX5260" fmla="*/ 2240633 w 4645034"/>
              <a:gd name="connsiteY5260" fmla="*/ 390274 h 2236251"/>
              <a:gd name="connsiteX5261" fmla="*/ 2237093 w 4645034"/>
              <a:gd name="connsiteY5261" fmla="*/ 395494 h 2236251"/>
              <a:gd name="connsiteX5262" fmla="*/ 2230099 w 4645034"/>
              <a:gd name="connsiteY5262" fmla="*/ 392387 h 2236251"/>
              <a:gd name="connsiteX5263" fmla="*/ 2224111 w 4645034"/>
              <a:gd name="connsiteY5263" fmla="*/ 388772 h 2236251"/>
              <a:gd name="connsiteX5264" fmla="*/ 2222013 w 4645034"/>
              <a:gd name="connsiteY5264" fmla="*/ 394730 h 2236251"/>
              <a:gd name="connsiteX5265" fmla="*/ 2215107 w 4645034"/>
              <a:gd name="connsiteY5265" fmla="*/ 392515 h 2236251"/>
              <a:gd name="connsiteX5266" fmla="*/ 2216506 w 4645034"/>
              <a:gd name="connsiteY5266" fmla="*/ 387168 h 2236251"/>
              <a:gd name="connsiteX5267" fmla="*/ 2210562 w 4645034"/>
              <a:gd name="connsiteY5267" fmla="*/ 387168 h 2236251"/>
              <a:gd name="connsiteX5268" fmla="*/ 2206803 w 4645034"/>
              <a:gd name="connsiteY5268" fmla="*/ 391013 h 2236251"/>
              <a:gd name="connsiteX5269" fmla="*/ 2211742 w 4645034"/>
              <a:gd name="connsiteY5269" fmla="*/ 398371 h 2236251"/>
              <a:gd name="connsiteX5270" fmla="*/ 2217817 w 4645034"/>
              <a:gd name="connsiteY5270" fmla="*/ 402343 h 2236251"/>
              <a:gd name="connsiteX5271" fmla="*/ 2221664 w 4645034"/>
              <a:gd name="connsiteY5271" fmla="*/ 406747 h 2236251"/>
              <a:gd name="connsiteX5272" fmla="*/ 2229662 w 4645034"/>
              <a:gd name="connsiteY5272" fmla="*/ 410261 h 2236251"/>
              <a:gd name="connsiteX5273" fmla="*/ 2238666 w 4645034"/>
              <a:gd name="connsiteY5273" fmla="*/ 404660 h 2236251"/>
              <a:gd name="connsiteX5274" fmla="*/ 2246271 w 4645034"/>
              <a:gd name="connsiteY5274" fmla="*/ 404507 h 2236251"/>
              <a:gd name="connsiteX5275" fmla="*/ 2249637 w 4645034"/>
              <a:gd name="connsiteY5275" fmla="*/ 402063 h 2236251"/>
              <a:gd name="connsiteX5276" fmla="*/ 2253483 w 4645034"/>
              <a:gd name="connsiteY5276" fmla="*/ 405551 h 2236251"/>
              <a:gd name="connsiteX5277" fmla="*/ 2260083 w 4645034"/>
              <a:gd name="connsiteY5277" fmla="*/ 407664 h 2236251"/>
              <a:gd name="connsiteX5278" fmla="*/ 2267470 w 4645034"/>
              <a:gd name="connsiteY5278" fmla="*/ 411152 h 2236251"/>
              <a:gd name="connsiteX5279" fmla="*/ 2272059 w 4645034"/>
              <a:gd name="connsiteY5279" fmla="*/ 412909 h 2236251"/>
              <a:gd name="connsiteX5280" fmla="*/ 2279315 w 4645034"/>
              <a:gd name="connsiteY5280" fmla="*/ 410465 h 2236251"/>
              <a:gd name="connsiteX5281" fmla="*/ 2282855 w 4645034"/>
              <a:gd name="connsiteY5281" fmla="*/ 407690 h 2236251"/>
              <a:gd name="connsiteX5282" fmla="*/ 2296580 w 4645034"/>
              <a:gd name="connsiteY5282" fmla="*/ 402445 h 2236251"/>
              <a:gd name="connsiteX5283" fmla="*/ 2308119 w 4645034"/>
              <a:gd name="connsiteY5283" fmla="*/ 397556 h 2236251"/>
              <a:gd name="connsiteX5284" fmla="*/ 2319745 w 4645034"/>
              <a:gd name="connsiteY5284" fmla="*/ 398600 h 2236251"/>
              <a:gd name="connsiteX5285" fmla="*/ 2323723 w 4645034"/>
              <a:gd name="connsiteY5285" fmla="*/ 401961 h 2236251"/>
              <a:gd name="connsiteX5286" fmla="*/ 2326433 w 4645034"/>
              <a:gd name="connsiteY5286" fmla="*/ 404405 h 2236251"/>
              <a:gd name="connsiteX5287" fmla="*/ 2331197 w 4645034"/>
              <a:gd name="connsiteY5287" fmla="*/ 404380 h 2236251"/>
              <a:gd name="connsiteX5288" fmla="*/ 2335043 w 4645034"/>
              <a:gd name="connsiteY5288" fmla="*/ 401630 h 2236251"/>
              <a:gd name="connsiteX5289" fmla="*/ 2340201 w 4645034"/>
              <a:gd name="connsiteY5289" fmla="*/ 399160 h 2236251"/>
              <a:gd name="connsiteX5290" fmla="*/ 2346189 w 4645034"/>
              <a:gd name="connsiteY5290" fmla="*/ 393559 h 2236251"/>
              <a:gd name="connsiteX5291" fmla="*/ 2352876 w 4645034"/>
              <a:gd name="connsiteY5291" fmla="*/ 389001 h 2236251"/>
              <a:gd name="connsiteX5292" fmla="*/ 2357465 w 4645034"/>
              <a:gd name="connsiteY5292" fmla="*/ 384240 h 2236251"/>
              <a:gd name="connsiteX5293" fmla="*/ 2355018 w 4645034"/>
              <a:gd name="connsiteY5293" fmla="*/ 377671 h 2236251"/>
              <a:gd name="connsiteX5294" fmla="*/ 2353269 w 4645034"/>
              <a:gd name="connsiteY5294" fmla="*/ 372630 h 2236251"/>
              <a:gd name="connsiteX5295" fmla="*/ 2352570 w 4645034"/>
              <a:gd name="connsiteY5295" fmla="*/ 364355 h 2236251"/>
              <a:gd name="connsiteX5296" fmla="*/ 2357815 w 4645034"/>
              <a:gd name="connsiteY5296" fmla="*/ 360637 h 2236251"/>
              <a:gd name="connsiteX5297" fmla="*/ 2357815 w 4645034"/>
              <a:gd name="connsiteY5297" fmla="*/ 355393 h 2236251"/>
              <a:gd name="connsiteX5298" fmla="*/ 2360875 w 4645034"/>
              <a:gd name="connsiteY5298" fmla="*/ 353407 h 2236251"/>
              <a:gd name="connsiteX5299" fmla="*/ 2371408 w 4645034"/>
              <a:gd name="connsiteY5299" fmla="*/ 352719 h 2236251"/>
              <a:gd name="connsiteX5300" fmla="*/ 2376697 w 4645034"/>
              <a:gd name="connsiteY5300" fmla="*/ 355494 h 2236251"/>
              <a:gd name="connsiteX5301" fmla="*/ 2378795 w 4645034"/>
              <a:gd name="connsiteY5301" fmla="*/ 362140 h 2236251"/>
              <a:gd name="connsiteX5302" fmla="*/ 2383341 w 4645034"/>
              <a:gd name="connsiteY5302" fmla="*/ 363897 h 2236251"/>
              <a:gd name="connsiteX5303" fmla="*/ 2385439 w 4645034"/>
              <a:gd name="connsiteY5303" fmla="*/ 360739 h 2236251"/>
              <a:gd name="connsiteX5304" fmla="*/ 2392738 w 4645034"/>
              <a:gd name="connsiteY5304" fmla="*/ 358295 h 2236251"/>
              <a:gd name="connsiteX5305" fmla="*/ 2396235 w 4645034"/>
              <a:gd name="connsiteY5305" fmla="*/ 353508 h 2236251"/>
              <a:gd name="connsiteX5306" fmla="*/ 2396235 w 4645034"/>
              <a:gd name="connsiteY5306" fmla="*/ 348365 h 2236251"/>
              <a:gd name="connsiteX5307" fmla="*/ 2384652 w 4645034"/>
              <a:gd name="connsiteY5307" fmla="*/ 335889 h 2236251"/>
              <a:gd name="connsiteX5308" fmla="*/ 2380412 w 4645034"/>
              <a:gd name="connsiteY5308" fmla="*/ 333114 h 2236251"/>
              <a:gd name="connsiteX5309" fmla="*/ 2383603 w 4645034"/>
              <a:gd name="connsiteY5309" fmla="*/ 328327 h 2236251"/>
              <a:gd name="connsiteX5310" fmla="*/ 2389897 w 4645034"/>
              <a:gd name="connsiteY5310" fmla="*/ 326341 h 2236251"/>
              <a:gd name="connsiteX5311" fmla="*/ 2396147 w 4645034"/>
              <a:gd name="connsiteY5311" fmla="*/ 325298 h 2236251"/>
              <a:gd name="connsiteX5312" fmla="*/ 2403753 w 4645034"/>
              <a:gd name="connsiteY5312" fmla="*/ 324254 h 2236251"/>
              <a:gd name="connsiteX5313" fmla="*/ 2412057 w 4645034"/>
              <a:gd name="connsiteY5313" fmla="*/ 325298 h 2236251"/>
              <a:gd name="connsiteX5314" fmla="*/ 2418264 w 4645034"/>
              <a:gd name="connsiteY5314" fmla="*/ 327054 h 2236251"/>
              <a:gd name="connsiteX5315" fmla="*/ 2425170 w 4645034"/>
              <a:gd name="connsiteY5315" fmla="*/ 328098 h 2236251"/>
              <a:gd name="connsiteX5316" fmla="*/ 2433256 w 4645034"/>
              <a:gd name="connsiteY5316" fmla="*/ 327869 h 2236251"/>
              <a:gd name="connsiteX5317" fmla="*/ 2440817 w 4645034"/>
              <a:gd name="connsiteY5317" fmla="*/ 323082 h 2236251"/>
              <a:gd name="connsiteX5318" fmla="*/ 2449603 w 4645034"/>
              <a:gd name="connsiteY5318" fmla="*/ 319212 h 2236251"/>
              <a:gd name="connsiteX5319" fmla="*/ 2451919 w 4645034"/>
              <a:gd name="connsiteY5319" fmla="*/ 315037 h 2236251"/>
              <a:gd name="connsiteX5320" fmla="*/ 2448903 w 4645034"/>
              <a:gd name="connsiteY5320" fmla="*/ 311676 h 2236251"/>
              <a:gd name="connsiteX5321" fmla="*/ 2436578 w 4645034"/>
              <a:gd name="connsiteY5321" fmla="*/ 310276 h 2236251"/>
              <a:gd name="connsiteX5322" fmla="*/ 2431682 w 4645034"/>
              <a:gd name="connsiteY5322" fmla="*/ 305412 h 2236251"/>
              <a:gd name="connsiteX5323" fmla="*/ 2419182 w 4645034"/>
              <a:gd name="connsiteY5323" fmla="*/ 303834 h 2236251"/>
              <a:gd name="connsiteX5324" fmla="*/ 2412232 w 4645034"/>
              <a:gd name="connsiteY5324" fmla="*/ 305489 h 2236251"/>
              <a:gd name="connsiteX5325" fmla="*/ 2402835 w 4645034"/>
              <a:gd name="connsiteY5325" fmla="*/ 309333 h 2236251"/>
              <a:gd name="connsiteX5326" fmla="*/ 2393088 w 4645034"/>
              <a:gd name="connsiteY5326" fmla="*/ 311065 h 2236251"/>
              <a:gd name="connsiteX5327" fmla="*/ 2384783 w 4645034"/>
              <a:gd name="connsiteY5327" fmla="*/ 310708 h 2236251"/>
              <a:gd name="connsiteX5328" fmla="*/ 2373725 w 4645034"/>
              <a:gd name="connsiteY5328" fmla="*/ 308035 h 2236251"/>
              <a:gd name="connsiteX5329" fmla="*/ 2368305 w 4645034"/>
              <a:gd name="connsiteY5329" fmla="*/ 301186 h 2236251"/>
              <a:gd name="connsiteX5330" fmla="*/ 2358471 w 4645034"/>
              <a:gd name="connsiteY5330" fmla="*/ 298742 h 2236251"/>
              <a:gd name="connsiteX5331" fmla="*/ 2349642 w 4645034"/>
              <a:gd name="connsiteY5331" fmla="*/ 294082 h 2236251"/>
              <a:gd name="connsiteX5332" fmla="*/ 2348243 w 4645034"/>
              <a:gd name="connsiteY5332" fmla="*/ 285909 h 2236251"/>
              <a:gd name="connsiteX5333" fmla="*/ 2352789 w 4645034"/>
              <a:gd name="connsiteY5333" fmla="*/ 278220 h 2236251"/>
              <a:gd name="connsiteX5334" fmla="*/ 2357028 w 4645034"/>
              <a:gd name="connsiteY5334" fmla="*/ 274477 h 2236251"/>
              <a:gd name="connsiteX5335" fmla="*/ 2364284 w 4645034"/>
              <a:gd name="connsiteY5335" fmla="*/ 270887 h 2236251"/>
              <a:gd name="connsiteX5336" fmla="*/ 2366775 w 4645034"/>
              <a:gd name="connsiteY5336" fmla="*/ 263554 h 2236251"/>
              <a:gd name="connsiteX5337" fmla="*/ 2367824 w 4645034"/>
              <a:gd name="connsiteY5337" fmla="*/ 257266 h 2236251"/>
              <a:gd name="connsiteX5338" fmla="*/ 2374468 w 4645034"/>
              <a:gd name="connsiteY5338" fmla="*/ 254770 h 2236251"/>
              <a:gd name="connsiteX5339" fmla="*/ 2375167 w 4645034"/>
              <a:gd name="connsiteY5339" fmla="*/ 250442 h 2236251"/>
              <a:gd name="connsiteX5340" fmla="*/ 2375167 w 4645034"/>
              <a:gd name="connsiteY5340" fmla="*/ 241352 h 2236251"/>
              <a:gd name="connsiteX5341" fmla="*/ 2378883 w 4645034"/>
              <a:gd name="connsiteY5341" fmla="*/ 236566 h 2236251"/>
              <a:gd name="connsiteX5342" fmla="*/ 2378883 w 4645034"/>
              <a:gd name="connsiteY5342" fmla="*/ 229946 h 2236251"/>
              <a:gd name="connsiteX5343" fmla="*/ 2375736 w 4645034"/>
              <a:gd name="connsiteY5343" fmla="*/ 225388 h 2236251"/>
              <a:gd name="connsiteX5344" fmla="*/ 2370578 w 4645034"/>
              <a:gd name="connsiteY5344" fmla="*/ 221315 h 2236251"/>
              <a:gd name="connsiteX5345" fmla="*/ 2363541 w 4645034"/>
              <a:gd name="connsiteY5345" fmla="*/ 225847 h 2236251"/>
              <a:gd name="connsiteX5346" fmla="*/ 2350865 w 4645034"/>
              <a:gd name="connsiteY5346" fmla="*/ 231448 h 2236251"/>
              <a:gd name="connsiteX5347" fmla="*/ 2344877 w 4645034"/>
              <a:gd name="connsiteY5347" fmla="*/ 238806 h 2236251"/>
              <a:gd name="connsiteX5348" fmla="*/ 2338540 w 4645034"/>
              <a:gd name="connsiteY5348" fmla="*/ 246496 h 2236251"/>
              <a:gd name="connsiteX5349" fmla="*/ 2329842 w 4645034"/>
              <a:gd name="connsiteY5349" fmla="*/ 258029 h 2236251"/>
              <a:gd name="connsiteX5350" fmla="*/ 2322674 w 4645034"/>
              <a:gd name="connsiteY5350" fmla="*/ 263987 h 2236251"/>
              <a:gd name="connsiteX5351" fmla="*/ 2307856 w 4645034"/>
              <a:gd name="connsiteY5351" fmla="*/ 265388 h 2236251"/>
              <a:gd name="connsiteX5352" fmla="*/ 2305059 w 4645034"/>
              <a:gd name="connsiteY5352" fmla="*/ 271218 h 2236251"/>
              <a:gd name="connsiteX5353" fmla="*/ 2302743 w 4645034"/>
              <a:gd name="connsiteY5353" fmla="*/ 279595 h 2236251"/>
              <a:gd name="connsiteX5354" fmla="*/ 2295706 w 4645034"/>
              <a:gd name="connsiteY5354" fmla="*/ 287972 h 2236251"/>
              <a:gd name="connsiteX5355" fmla="*/ 2295706 w 4645034"/>
              <a:gd name="connsiteY5355" fmla="*/ 297443 h 2236251"/>
              <a:gd name="connsiteX5356" fmla="*/ 2300951 w 4645034"/>
              <a:gd name="connsiteY5356" fmla="*/ 303732 h 2236251"/>
              <a:gd name="connsiteX5357" fmla="*/ 2312970 w 4645034"/>
              <a:gd name="connsiteY5357" fmla="*/ 311803 h 2236251"/>
              <a:gd name="connsiteX5358" fmla="*/ 2321493 w 4645034"/>
              <a:gd name="connsiteY5358" fmla="*/ 314349 h 2236251"/>
              <a:gd name="connsiteX5359" fmla="*/ 2321493 w 4645034"/>
              <a:gd name="connsiteY5359" fmla="*/ 318907 h 2236251"/>
              <a:gd name="connsiteX5360" fmla="*/ 2317647 w 4645034"/>
              <a:gd name="connsiteY5360" fmla="*/ 325883 h 2236251"/>
              <a:gd name="connsiteX5361" fmla="*/ 2309517 w 4645034"/>
              <a:gd name="connsiteY5361" fmla="*/ 331383 h 2236251"/>
              <a:gd name="connsiteX5362" fmla="*/ 2301300 w 4645034"/>
              <a:gd name="connsiteY5362" fmla="*/ 336500 h 2236251"/>
              <a:gd name="connsiteX5363" fmla="*/ 2291466 w 4645034"/>
              <a:gd name="connsiteY5363" fmla="*/ 343171 h 2236251"/>
              <a:gd name="connsiteX5364" fmla="*/ 2288625 w 4645034"/>
              <a:gd name="connsiteY5364" fmla="*/ 348645 h 2236251"/>
              <a:gd name="connsiteX5365" fmla="*/ 2289674 w 4645034"/>
              <a:gd name="connsiteY5365" fmla="*/ 359033 h 2236251"/>
              <a:gd name="connsiteX5366" fmla="*/ 2287226 w 4645034"/>
              <a:gd name="connsiteY5366" fmla="*/ 365908 h 2236251"/>
              <a:gd name="connsiteX5367" fmla="*/ 2281806 w 4645034"/>
              <a:gd name="connsiteY5367" fmla="*/ 372197 h 2236251"/>
              <a:gd name="connsiteX5368" fmla="*/ 2276911 w 4645034"/>
              <a:gd name="connsiteY5368" fmla="*/ 373241 h 2236251"/>
              <a:gd name="connsiteX5369" fmla="*/ 2265153 w 4645034"/>
              <a:gd name="connsiteY5369" fmla="*/ 381414 h 2236251"/>
              <a:gd name="connsiteX5370" fmla="*/ 2261307 w 4645034"/>
              <a:gd name="connsiteY5370" fmla="*/ 383756 h 2236251"/>
              <a:gd name="connsiteX5371" fmla="*/ 2248151 w 4645034"/>
              <a:gd name="connsiteY5371" fmla="*/ 376754 h 2236251"/>
              <a:gd name="connsiteX5372" fmla="*/ 2245004 w 4645034"/>
              <a:gd name="connsiteY5372" fmla="*/ 371866 h 2236251"/>
              <a:gd name="connsiteX5373" fmla="*/ 2241245 w 4645034"/>
              <a:gd name="connsiteY5373" fmla="*/ 368149 h 2236251"/>
              <a:gd name="connsiteX5374" fmla="*/ 2240895 w 4645034"/>
              <a:gd name="connsiteY5374" fmla="*/ 361860 h 2236251"/>
              <a:gd name="connsiteX5375" fmla="*/ 2240895 w 4645034"/>
              <a:gd name="connsiteY5375" fmla="*/ 355545 h 2236251"/>
              <a:gd name="connsiteX5376" fmla="*/ 2236393 w 4645034"/>
              <a:gd name="connsiteY5376" fmla="*/ 351472 h 2236251"/>
              <a:gd name="connsiteX5377" fmla="*/ 2233596 w 4645034"/>
              <a:gd name="connsiteY5377" fmla="*/ 343426 h 2236251"/>
              <a:gd name="connsiteX5378" fmla="*/ 2227608 w 4645034"/>
              <a:gd name="connsiteY5378" fmla="*/ 335482 h 2236251"/>
              <a:gd name="connsiteX5379" fmla="*/ 2225466 w 4645034"/>
              <a:gd name="connsiteY5379" fmla="*/ 328888 h 2236251"/>
              <a:gd name="connsiteX5380" fmla="*/ 2214452 w 4645034"/>
              <a:gd name="connsiteY5380" fmla="*/ 329804 h 2236251"/>
              <a:gd name="connsiteX5381" fmla="*/ 2203874 w 4645034"/>
              <a:gd name="connsiteY5381" fmla="*/ 337875 h 2236251"/>
              <a:gd name="connsiteX5382" fmla="*/ 2196488 w 4645034"/>
              <a:gd name="connsiteY5382" fmla="*/ 343579 h 2236251"/>
              <a:gd name="connsiteX5383" fmla="*/ 2182850 w 4645034"/>
              <a:gd name="connsiteY5383" fmla="*/ 343910 h 2236251"/>
              <a:gd name="connsiteX5384" fmla="*/ 2174065 w 4645034"/>
              <a:gd name="connsiteY5384" fmla="*/ 341822 h 2236251"/>
              <a:gd name="connsiteX5385" fmla="*/ 2165979 w 4645034"/>
              <a:gd name="connsiteY5385" fmla="*/ 333420 h 2236251"/>
              <a:gd name="connsiteX5386" fmla="*/ 2157500 w 4645034"/>
              <a:gd name="connsiteY5386" fmla="*/ 324305 h 2236251"/>
              <a:gd name="connsiteX5387" fmla="*/ 2156451 w 4645034"/>
              <a:gd name="connsiteY5387" fmla="*/ 317303 h 2236251"/>
              <a:gd name="connsiteX5388" fmla="*/ 2157500 w 4645034"/>
              <a:gd name="connsiteY5388" fmla="*/ 312414 h 2236251"/>
              <a:gd name="connsiteX5389" fmla="*/ 2156232 w 4645034"/>
              <a:gd name="connsiteY5389" fmla="*/ 306736 h 2236251"/>
              <a:gd name="connsiteX5390" fmla="*/ 2155183 w 4645034"/>
              <a:gd name="connsiteY5390" fmla="*/ 303019 h 2236251"/>
              <a:gd name="connsiteX5391" fmla="*/ 2155183 w 4645034"/>
              <a:gd name="connsiteY5391" fmla="*/ 296043 h 2236251"/>
              <a:gd name="connsiteX5392" fmla="*/ 2156188 w 4645034"/>
              <a:gd name="connsiteY5392" fmla="*/ 292198 h 2236251"/>
              <a:gd name="connsiteX5393" fmla="*/ 2159248 w 4645034"/>
              <a:gd name="connsiteY5393" fmla="*/ 287768 h 2236251"/>
              <a:gd name="connsiteX5394" fmla="*/ 2163225 w 4645034"/>
              <a:gd name="connsiteY5394" fmla="*/ 283796 h 2236251"/>
              <a:gd name="connsiteX5395" fmla="*/ 2169213 w 4645034"/>
              <a:gd name="connsiteY5395" fmla="*/ 278220 h 2236251"/>
              <a:gd name="connsiteX5396" fmla="*/ 2174677 w 4645034"/>
              <a:gd name="connsiteY5396" fmla="*/ 274834 h 2236251"/>
              <a:gd name="connsiteX5397" fmla="*/ 2179223 w 4645034"/>
              <a:gd name="connsiteY5397" fmla="*/ 271702 h 2236251"/>
              <a:gd name="connsiteX5398" fmla="*/ 2187134 w 4645034"/>
              <a:gd name="connsiteY5398" fmla="*/ 269283 h 2236251"/>
              <a:gd name="connsiteX5399" fmla="*/ 2199197 w 4645034"/>
              <a:gd name="connsiteY5399" fmla="*/ 266584 h 2236251"/>
              <a:gd name="connsiteX5400" fmla="*/ 2205098 w 4645034"/>
              <a:gd name="connsiteY5400" fmla="*/ 264497 h 2236251"/>
              <a:gd name="connsiteX5401" fmla="*/ 2208944 w 4645034"/>
              <a:gd name="connsiteY5401" fmla="*/ 259710 h 2236251"/>
              <a:gd name="connsiteX5402" fmla="*/ 2212441 w 4645034"/>
              <a:gd name="connsiteY5402" fmla="*/ 256578 h 2236251"/>
              <a:gd name="connsiteX5403" fmla="*/ 2222713 w 4645034"/>
              <a:gd name="connsiteY5403" fmla="*/ 250417 h 2236251"/>
              <a:gd name="connsiteX5404" fmla="*/ 2230799 w 4645034"/>
              <a:gd name="connsiteY5404" fmla="*/ 246903 h 2236251"/>
              <a:gd name="connsiteX5405" fmla="*/ 2236437 w 4645034"/>
              <a:gd name="connsiteY5405" fmla="*/ 240945 h 2236251"/>
              <a:gd name="connsiteX5406" fmla="*/ 2241988 w 4645034"/>
              <a:gd name="connsiteY5406" fmla="*/ 234325 h 2236251"/>
              <a:gd name="connsiteX5407" fmla="*/ 2244086 w 4645034"/>
              <a:gd name="connsiteY5407" fmla="*/ 228418 h 2236251"/>
              <a:gd name="connsiteX5408" fmla="*/ 2245135 w 4645034"/>
              <a:gd name="connsiteY5408" fmla="*/ 224574 h 2236251"/>
              <a:gd name="connsiteX5409" fmla="*/ 2251822 w 4645034"/>
              <a:gd name="connsiteY5409" fmla="*/ 218387 h 2236251"/>
              <a:gd name="connsiteX5410" fmla="*/ 2256193 w 4645034"/>
              <a:gd name="connsiteY5410" fmla="*/ 212098 h 2236251"/>
              <a:gd name="connsiteX5411" fmla="*/ 2262924 w 4645034"/>
              <a:gd name="connsiteY5411" fmla="*/ 204739 h 2236251"/>
              <a:gd name="connsiteX5412" fmla="*/ 2268388 w 4645034"/>
              <a:gd name="connsiteY5412" fmla="*/ 203339 h 2236251"/>
              <a:gd name="connsiteX5413" fmla="*/ 2273677 w 4645034"/>
              <a:gd name="connsiteY5413" fmla="*/ 201939 h 2236251"/>
              <a:gd name="connsiteX5414" fmla="*/ 2277129 w 4645034"/>
              <a:gd name="connsiteY5414" fmla="*/ 199163 h 2236251"/>
              <a:gd name="connsiteX5415" fmla="*/ 2278572 w 4645034"/>
              <a:gd name="connsiteY5415" fmla="*/ 193944 h 2236251"/>
              <a:gd name="connsiteX5416" fmla="*/ 2278484 w 4645034"/>
              <a:gd name="connsiteY5416" fmla="*/ 189539 h 2236251"/>
              <a:gd name="connsiteX5417" fmla="*/ 2282025 w 4645034"/>
              <a:gd name="connsiteY5417" fmla="*/ 185720 h 2236251"/>
              <a:gd name="connsiteX5418" fmla="*/ 2290461 w 4645034"/>
              <a:gd name="connsiteY5418" fmla="*/ 181875 h 2236251"/>
              <a:gd name="connsiteX5419" fmla="*/ 2297454 w 4645034"/>
              <a:gd name="connsiteY5419" fmla="*/ 179813 h 2236251"/>
              <a:gd name="connsiteX5420" fmla="*/ 2308993 w 4645034"/>
              <a:gd name="connsiteY5420" fmla="*/ 176452 h 2236251"/>
              <a:gd name="connsiteX5421" fmla="*/ 2318303 w 4645034"/>
              <a:gd name="connsiteY5421" fmla="*/ 175052 h 2236251"/>
              <a:gd name="connsiteX5422" fmla="*/ 2326345 w 4645034"/>
              <a:gd name="connsiteY5422" fmla="*/ 170876 h 2236251"/>
              <a:gd name="connsiteX5423" fmla="*/ 2344091 w 4645034"/>
              <a:gd name="connsiteY5423" fmla="*/ 161201 h 2236251"/>
              <a:gd name="connsiteX5424" fmla="*/ 2358034 w 4645034"/>
              <a:gd name="connsiteY5424" fmla="*/ 158629 h 2236251"/>
              <a:gd name="connsiteX5425" fmla="*/ 2371321 w 4645034"/>
              <a:gd name="connsiteY5425" fmla="*/ 156516 h 2236251"/>
              <a:gd name="connsiteX5426" fmla="*/ 2377265 w 4645034"/>
              <a:gd name="connsiteY5426" fmla="*/ 157204 h 2236251"/>
              <a:gd name="connsiteX5427" fmla="*/ 2383341 w 4645034"/>
              <a:gd name="connsiteY5427" fmla="*/ 158604 h 2236251"/>
              <a:gd name="connsiteX5428" fmla="*/ 2388149 w 4645034"/>
              <a:gd name="connsiteY5428" fmla="*/ 160004 h 2236251"/>
              <a:gd name="connsiteX5429" fmla="*/ 2395186 w 4645034"/>
              <a:gd name="connsiteY5429" fmla="*/ 161405 h 2236251"/>
              <a:gd name="connsiteX5430" fmla="*/ 2402135 w 4645034"/>
              <a:gd name="connsiteY5430" fmla="*/ 159419 h 2236251"/>
              <a:gd name="connsiteX5431" fmla="*/ 2411576 w 4645034"/>
              <a:gd name="connsiteY5431" fmla="*/ 156974 h 2236251"/>
              <a:gd name="connsiteX5432" fmla="*/ 2418351 w 4645034"/>
              <a:gd name="connsiteY5432" fmla="*/ 158375 h 2236251"/>
              <a:gd name="connsiteX5433" fmla="*/ 2426787 w 4645034"/>
              <a:gd name="connsiteY5433" fmla="*/ 160488 h 2236251"/>
              <a:gd name="connsiteX5434" fmla="*/ 2435835 w 4645034"/>
              <a:gd name="connsiteY5434" fmla="*/ 162932 h 2236251"/>
              <a:gd name="connsiteX5435" fmla="*/ 2443833 w 4645034"/>
              <a:gd name="connsiteY5435" fmla="*/ 164664 h 2236251"/>
              <a:gd name="connsiteX5436" fmla="*/ 2453012 w 4645034"/>
              <a:gd name="connsiteY5436" fmla="*/ 166751 h 2236251"/>
              <a:gd name="connsiteX5437" fmla="*/ 2463196 w 4645034"/>
              <a:gd name="connsiteY5437" fmla="*/ 172786 h 2236251"/>
              <a:gd name="connsiteX5438" fmla="*/ 2471020 w 4645034"/>
              <a:gd name="connsiteY5438" fmla="*/ 179406 h 2236251"/>
              <a:gd name="connsiteX5439" fmla="*/ 2477358 w 4645034"/>
              <a:gd name="connsiteY5439" fmla="*/ 181162 h 2236251"/>
              <a:gd name="connsiteX5440" fmla="*/ 2484657 w 4645034"/>
              <a:gd name="connsiteY5440" fmla="*/ 178133 h 2236251"/>
              <a:gd name="connsiteX5441" fmla="*/ 2495103 w 4645034"/>
              <a:gd name="connsiteY5441" fmla="*/ 176019 h 2236251"/>
              <a:gd name="connsiteX5442" fmla="*/ 2511275 w 4645034"/>
              <a:gd name="connsiteY5442" fmla="*/ 180577 h 2236251"/>
              <a:gd name="connsiteX5443" fmla="*/ 2521722 w 4645034"/>
              <a:gd name="connsiteY5443" fmla="*/ 183963 h 2236251"/>
              <a:gd name="connsiteX5444" fmla="*/ 2537719 w 4645034"/>
              <a:gd name="connsiteY5444" fmla="*/ 189081 h 2236251"/>
              <a:gd name="connsiteX5445" fmla="*/ 2550394 w 4645034"/>
              <a:gd name="connsiteY5445" fmla="*/ 194351 h 2236251"/>
              <a:gd name="connsiteX5446" fmla="*/ 2561234 w 4645034"/>
              <a:gd name="connsiteY5446" fmla="*/ 197381 h 2236251"/>
              <a:gd name="connsiteX5447" fmla="*/ 2565823 w 4645034"/>
              <a:gd name="connsiteY5447" fmla="*/ 204612 h 2236251"/>
              <a:gd name="connsiteX5448" fmla="*/ 2572511 w 4645034"/>
              <a:gd name="connsiteY5448" fmla="*/ 208457 h 2236251"/>
              <a:gd name="connsiteX5449" fmla="*/ 2572642 w 4645034"/>
              <a:gd name="connsiteY5449" fmla="*/ 212785 h 2236251"/>
              <a:gd name="connsiteX5450" fmla="*/ 2566872 w 4645034"/>
              <a:gd name="connsiteY5450" fmla="*/ 213473 h 2236251"/>
              <a:gd name="connsiteX5451" fmla="*/ 2560884 w 4645034"/>
              <a:gd name="connsiteY5451" fmla="*/ 215127 h 2236251"/>
              <a:gd name="connsiteX5452" fmla="*/ 2556688 w 4645034"/>
              <a:gd name="connsiteY5452" fmla="*/ 216502 h 2236251"/>
              <a:gd name="connsiteX5453" fmla="*/ 2551050 w 4645034"/>
              <a:gd name="connsiteY5453" fmla="*/ 220322 h 2236251"/>
              <a:gd name="connsiteX5454" fmla="*/ 2546810 w 4645034"/>
              <a:gd name="connsiteY5454" fmla="*/ 220322 h 2236251"/>
              <a:gd name="connsiteX5455" fmla="*/ 2536845 w 4645034"/>
              <a:gd name="connsiteY5455" fmla="*/ 220322 h 2236251"/>
              <a:gd name="connsiteX5456" fmla="*/ 2528365 w 4645034"/>
              <a:gd name="connsiteY5456" fmla="*/ 220322 h 2236251"/>
              <a:gd name="connsiteX5457" fmla="*/ 2519449 w 4645034"/>
              <a:gd name="connsiteY5457" fmla="*/ 219634 h 2236251"/>
              <a:gd name="connsiteX5458" fmla="*/ 2512455 w 4645034"/>
              <a:gd name="connsiteY5458" fmla="*/ 214033 h 2236251"/>
              <a:gd name="connsiteX5459" fmla="*/ 2494011 w 4645034"/>
              <a:gd name="connsiteY5459" fmla="*/ 209730 h 2236251"/>
              <a:gd name="connsiteX5460" fmla="*/ 2488853 w 4645034"/>
              <a:gd name="connsiteY5460" fmla="*/ 207515 h 2236251"/>
              <a:gd name="connsiteX5461" fmla="*/ 2474779 w 4645034"/>
              <a:gd name="connsiteY5461" fmla="*/ 207871 h 2236251"/>
              <a:gd name="connsiteX5462" fmla="*/ 2471588 w 4645034"/>
              <a:gd name="connsiteY5462" fmla="*/ 213676 h 2236251"/>
              <a:gd name="connsiteX5463" fmla="*/ 2474385 w 4645034"/>
              <a:gd name="connsiteY5463" fmla="*/ 218132 h 2236251"/>
              <a:gd name="connsiteX5464" fmla="*/ 2479893 w 4645034"/>
              <a:gd name="connsiteY5464" fmla="*/ 223504 h 2236251"/>
              <a:gd name="connsiteX5465" fmla="*/ 2484482 w 4645034"/>
              <a:gd name="connsiteY5465" fmla="*/ 226254 h 2236251"/>
              <a:gd name="connsiteX5466" fmla="*/ 2491781 w 4645034"/>
              <a:gd name="connsiteY5466" fmla="*/ 229768 h 2236251"/>
              <a:gd name="connsiteX5467" fmla="*/ 2495497 w 4645034"/>
              <a:gd name="connsiteY5467" fmla="*/ 234096 h 2236251"/>
              <a:gd name="connsiteX5468" fmla="*/ 2497289 w 4645034"/>
              <a:gd name="connsiteY5468" fmla="*/ 238959 h 2236251"/>
              <a:gd name="connsiteX5469" fmla="*/ 2500916 w 4645034"/>
              <a:gd name="connsiteY5469" fmla="*/ 243848 h 2236251"/>
              <a:gd name="connsiteX5470" fmla="*/ 2504413 w 4645034"/>
              <a:gd name="connsiteY5470" fmla="*/ 249780 h 2236251"/>
              <a:gd name="connsiteX5471" fmla="*/ 2509658 w 4645034"/>
              <a:gd name="connsiteY5471" fmla="*/ 251079 h 2236251"/>
              <a:gd name="connsiteX5472" fmla="*/ 2514947 w 4645034"/>
              <a:gd name="connsiteY5472" fmla="*/ 252453 h 2236251"/>
              <a:gd name="connsiteX5473" fmla="*/ 2520585 w 4645034"/>
              <a:gd name="connsiteY5473" fmla="*/ 256273 h 2236251"/>
              <a:gd name="connsiteX5474" fmla="*/ 2525830 w 4645034"/>
              <a:gd name="connsiteY5474" fmla="*/ 261543 h 2236251"/>
              <a:gd name="connsiteX5475" fmla="*/ 2531818 w 4645034"/>
              <a:gd name="connsiteY5475" fmla="*/ 260957 h 2236251"/>
              <a:gd name="connsiteX5476" fmla="*/ 2534484 w 4645034"/>
              <a:gd name="connsiteY5476" fmla="*/ 257138 h 2236251"/>
              <a:gd name="connsiteX5477" fmla="*/ 2542265 w 4645034"/>
              <a:gd name="connsiteY5477" fmla="*/ 256782 h 2236251"/>
              <a:gd name="connsiteX5478" fmla="*/ 2547641 w 4645034"/>
              <a:gd name="connsiteY5478" fmla="*/ 251308 h 2236251"/>
              <a:gd name="connsiteX5479" fmla="*/ 2544319 w 4645034"/>
              <a:gd name="connsiteY5479" fmla="*/ 248176 h 2236251"/>
              <a:gd name="connsiteX5480" fmla="*/ 2541259 w 4645034"/>
              <a:gd name="connsiteY5480" fmla="*/ 245859 h 2236251"/>
              <a:gd name="connsiteX5481" fmla="*/ 2537413 w 4645034"/>
              <a:gd name="connsiteY5481" fmla="*/ 243389 h 2236251"/>
              <a:gd name="connsiteX5482" fmla="*/ 2531906 w 4645034"/>
              <a:gd name="connsiteY5482" fmla="*/ 243389 h 2236251"/>
              <a:gd name="connsiteX5483" fmla="*/ 2525787 w 4645034"/>
              <a:gd name="connsiteY5483" fmla="*/ 240614 h 2236251"/>
              <a:gd name="connsiteX5484" fmla="*/ 2528278 w 4645034"/>
              <a:gd name="connsiteY5484" fmla="*/ 237100 h 2236251"/>
              <a:gd name="connsiteX5485" fmla="*/ 2534179 w 4645034"/>
              <a:gd name="connsiteY5485" fmla="*/ 236744 h 2236251"/>
              <a:gd name="connsiteX5486" fmla="*/ 2540560 w 4645034"/>
              <a:gd name="connsiteY5486" fmla="*/ 238832 h 2236251"/>
              <a:gd name="connsiteX5487" fmla="*/ 2545805 w 4645034"/>
              <a:gd name="connsiteY5487" fmla="*/ 242651 h 2236251"/>
              <a:gd name="connsiteX5488" fmla="*/ 2553017 w 4645034"/>
              <a:gd name="connsiteY5488" fmla="*/ 247438 h 2236251"/>
              <a:gd name="connsiteX5489" fmla="*/ 2558874 w 4645034"/>
              <a:gd name="connsiteY5489" fmla="*/ 241989 h 2236251"/>
              <a:gd name="connsiteX5490" fmla="*/ 2569102 w 4645034"/>
              <a:gd name="connsiteY5490" fmla="*/ 239519 h 2236251"/>
              <a:gd name="connsiteX5491" fmla="*/ 2571068 w 4645034"/>
              <a:gd name="connsiteY5491" fmla="*/ 236184 h 2236251"/>
              <a:gd name="connsiteX5492" fmla="*/ 2567615 w 4645034"/>
              <a:gd name="connsiteY5492" fmla="*/ 231983 h 2236251"/>
              <a:gd name="connsiteX5493" fmla="*/ 2570107 w 4645034"/>
              <a:gd name="connsiteY5493" fmla="*/ 227858 h 2236251"/>
              <a:gd name="connsiteX5494" fmla="*/ 2583482 w 4645034"/>
              <a:gd name="connsiteY5494" fmla="*/ 224039 h 2236251"/>
              <a:gd name="connsiteX5495" fmla="*/ 2596638 w 4645034"/>
              <a:gd name="connsiteY5495" fmla="*/ 220882 h 2236251"/>
              <a:gd name="connsiteX5496" fmla="*/ 2605685 w 4645034"/>
              <a:gd name="connsiteY5496" fmla="*/ 218081 h 2236251"/>
              <a:gd name="connsiteX5497" fmla="*/ 2609051 w 4645034"/>
              <a:gd name="connsiteY5497" fmla="*/ 215408 h 2236251"/>
              <a:gd name="connsiteX5498" fmla="*/ 2609401 w 4645034"/>
              <a:gd name="connsiteY5498" fmla="*/ 210876 h 2236251"/>
              <a:gd name="connsiteX5499" fmla="*/ 2606210 w 4645034"/>
              <a:gd name="connsiteY5499" fmla="*/ 207387 h 2236251"/>
              <a:gd name="connsiteX5500" fmla="*/ 2606560 w 4645034"/>
              <a:gd name="connsiteY5500" fmla="*/ 202830 h 2236251"/>
              <a:gd name="connsiteX5501" fmla="*/ 2601577 w 4645034"/>
              <a:gd name="connsiteY5501" fmla="*/ 198298 h 2236251"/>
              <a:gd name="connsiteX5502" fmla="*/ 2600484 w 4645034"/>
              <a:gd name="connsiteY5502" fmla="*/ 194224 h 2236251"/>
              <a:gd name="connsiteX5503" fmla="*/ 2605948 w 4645034"/>
              <a:gd name="connsiteY5503" fmla="*/ 191907 h 2236251"/>
              <a:gd name="connsiteX5504" fmla="*/ 2612023 w 4645034"/>
              <a:gd name="connsiteY5504" fmla="*/ 191907 h 2236251"/>
              <a:gd name="connsiteX5505" fmla="*/ 2618142 w 4645034"/>
              <a:gd name="connsiteY5505" fmla="*/ 192594 h 2236251"/>
              <a:gd name="connsiteX5506" fmla="*/ 2622732 w 4645034"/>
              <a:gd name="connsiteY5506" fmla="*/ 200055 h 2236251"/>
              <a:gd name="connsiteX5507" fmla="*/ 2621420 w 4645034"/>
              <a:gd name="connsiteY5507" fmla="*/ 204688 h 2236251"/>
              <a:gd name="connsiteX5508" fmla="*/ 2625660 w 4645034"/>
              <a:gd name="connsiteY5508" fmla="*/ 207133 h 2236251"/>
              <a:gd name="connsiteX5509" fmla="*/ 2630162 w 4645034"/>
              <a:gd name="connsiteY5509" fmla="*/ 208177 h 2236251"/>
              <a:gd name="connsiteX5510" fmla="*/ 2634795 w 4645034"/>
              <a:gd name="connsiteY5510" fmla="*/ 212607 h 2236251"/>
              <a:gd name="connsiteX5511" fmla="*/ 2641483 w 4645034"/>
              <a:gd name="connsiteY5511" fmla="*/ 211181 h 2236251"/>
              <a:gd name="connsiteX5512" fmla="*/ 2652847 w 4645034"/>
              <a:gd name="connsiteY5512" fmla="*/ 204434 h 2236251"/>
              <a:gd name="connsiteX5513" fmla="*/ 2662463 w 4645034"/>
              <a:gd name="connsiteY5513" fmla="*/ 199062 h 2236251"/>
              <a:gd name="connsiteX5514" fmla="*/ 2674308 w 4645034"/>
              <a:gd name="connsiteY5514" fmla="*/ 194173 h 2236251"/>
              <a:gd name="connsiteX5515" fmla="*/ 2685803 w 4645034"/>
              <a:gd name="connsiteY5515" fmla="*/ 189972 h 2236251"/>
              <a:gd name="connsiteX5516" fmla="*/ 2697473 w 4645034"/>
              <a:gd name="connsiteY5516" fmla="*/ 187528 h 2236251"/>
              <a:gd name="connsiteX5517" fmla="*/ 2702674 w 4645034"/>
              <a:gd name="connsiteY5517" fmla="*/ 187171 h 2236251"/>
              <a:gd name="connsiteX5518" fmla="*/ 2710236 w 4645034"/>
              <a:gd name="connsiteY5518" fmla="*/ 189157 h 2236251"/>
              <a:gd name="connsiteX5519" fmla="*/ 2715525 w 4645034"/>
              <a:gd name="connsiteY5519" fmla="*/ 193562 h 2236251"/>
              <a:gd name="connsiteX5520" fmla="*/ 2720595 w 4645034"/>
              <a:gd name="connsiteY5520" fmla="*/ 194275 h 2236251"/>
              <a:gd name="connsiteX5521" fmla="*/ 2730779 w 4645034"/>
              <a:gd name="connsiteY5521" fmla="*/ 192875 h 2236251"/>
              <a:gd name="connsiteX5522" fmla="*/ 2739171 w 4645034"/>
              <a:gd name="connsiteY5522" fmla="*/ 190787 h 2236251"/>
              <a:gd name="connsiteX5523" fmla="*/ 2752589 w 4645034"/>
              <a:gd name="connsiteY5523" fmla="*/ 188342 h 2236251"/>
              <a:gd name="connsiteX5524" fmla="*/ 2758796 w 4645034"/>
              <a:gd name="connsiteY5524" fmla="*/ 185771 h 2236251"/>
              <a:gd name="connsiteX5525" fmla="*/ 2766095 w 4645034"/>
              <a:gd name="connsiteY5525" fmla="*/ 185771 h 2236251"/>
              <a:gd name="connsiteX5526" fmla="*/ 2774400 w 4645034"/>
              <a:gd name="connsiteY5526" fmla="*/ 189972 h 2236251"/>
              <a:gd name="connsiteX5527" fmla="*/ 2778945 w 4645034"/>
              <a:gd name="connsiteY5527" fmla="*/ 186153 h 2236251"/>
              <a:gd name="connsiteX5528" fmla="*/ 2782835 w 4645034"/>
              <a:gd name="connsiteY5528" fmla="*/ 177241 h 2236251"/>
              <a:gd name="connsiteX5529" fmla="*/ 2776585 w 4645034"/>
              <a:gd name="connsiteY5529" fmla="*/ 173040 h 2236251"/>
              <a:gd name="connsiteX5530" fmla="*/ 2771340 w 4645034"/>
              <a:gd name="connsiteY5530" fmla="*/ 173397 h 2236251"/>
              <a:gd name="connsiteX5531" fmla="*/ 2766751 w 4645034"/>
              <a:gd name="connsiteY5531" fmla="*/ 176860 h 2236251"/>
              <a:gd name="connsiteX5532" fmla="*/ 2761812 w 4645034"/>
              <a:gd name="connsiteY5532" fmla="*/ 175586 h 2236251"/>
              <a:gd name="connsiteX5533" fmla="*/ 2755474 w 4645034"/>
              <a:gd name="connsiteY5533" fmla="*/ 172455 h 2236251"/>
              <a:gd name="connsiteX5534" fmla="*/ 2746295 w 4645034"/>
              <a:gd name="connsiteY5534" fmla="*/ 172455 h 2236251"/>
              <a:gd name="connsiteX5535" fmla="*/ 2741618 w 4645034"/>
              <a:gd name="connsiteY5535" fmla="*/ 168152 h 2236251"/>
              <a:gd name="connsiteX5536" fmla="*/ 2750710 w 4645034"/>
              <a:gd name="connsiteY5536" fmla="*/ 163976 h 2236251"/>
              <a:gd name="connsiteX5537" fmla="*/ 2755649 w 4645034"/>
              <a:gd name="connsiteY5537" fmla="*/ 161914 h 2236251"/>
              <a:gd name="connsiteX5538" fmla="*/ 2763210 w 4645034"/>
              <a:gd name="connsiteY5538" fmla="*/ 163314 h 2236251"/>
              <a:gd name="connsiteX5539" fmla="*/ 2772739 w 4645034"/>
              <a:gd name="connsiteY5539" fmla="*/ 168203 h 2236251"/>
              <a:gd name="connsiteX5540" fmla="*/ 2786376 w 4645034"/>
              <a:gd name="connsiteY5540" fmla="*/ 170316 h 2236251"/>
              <a:gd name="connsiteX5541" fmla="*/ 2800406 w 4645034"/>
              <a:gd name="connsiteY5541" fmla="*/ 175536 h 2236251"/>
              <a:gd name="connsiteX5542" fmla="*/ 2814087 w 4645034"/>
              <a:gd name="connsiteY5542" fmla="*/ 179227 h 2236251"/>
              <a:gd name="connsiteX5543" fmla="*/ 2843240 w 4645034"/>
              <a:gd name="connsiteY5543" fmla="*/ 185796 h 2236251"/>
              <a:gd name="connsiteX5544" fmla="*/ 2843599 w 4645034"/>
              <a:gd name="connsiteY5544" fmla="*/ 186178 h 2236251"/>
              <a:gd name="connsiteX5545" fmla="*/ 2850990 w 4645034"/>
              <a:gd name="connsiteY5545" fmla="*/ 186720 h 2236251"/>
              <a:gd name="connsiteX5546" fmla="*/ 2857759 w 4645034"/>
              <a:gd name="connsiteY5546" fmla="*/ 188480 h 2236251"/>
              <a:gd name="connsiteX5547" fmla="*/ 2865049 w 4645034"/>
              <a:gd name="connsiteY5547" fmla="*/ 193702 h 2236251"/>
              <a:gd name="connsiteX5548" fmla="*/ 2871558 w 4645034"/>
              <a:gd name="connsiteY5548" fmla="*/ 197221 h 2236251"/>
              <a:gd name="connsiteX5549" fmla="*/ 2874508 w 4645034"/>
              <a:gd name="connsiteY5549" fmla="*/ 193134 h 2236251"/>
              <a:gd name="connsiteX5550" fmla="*/ 2882839 w 4645034"/>
              <a:gd name="connsiteY5550" fmla="*/ 191148 h 2236251"/>
              <a:gd name="connsiteX5551" fmla="*/ 2883881 w 4645034"/>
              <a:gd name="connsiteY5551" fmla="*/ 185585 h 2236251"/>
              <a:gd name="connsiteX5552" fmla="*/ 2878240 w 4645034"/>
              <a:gd name="connsiteY5552" fmla="*/ 179285 h 2236251"/>
              <a:gd name="connsiteX5553" fmla="*/ 2871471 w 4645034"/>
              <a:gd name="connsiteY5553" fmla="*/ 174176 h 2236251"/>
              <a:gd name="connsiteX5554" fmla="*/ 2862966 w 4645034"/>
              <a:gd name="connsiteY5554" fmla="*/ 170316 h 2236251"/>
              <a:gd name="connsiteX5555" fmla="*/ 2852466 w 4645034"/>
              <a:gd name="connsiteY5555" fmla="*/ 167535 h 2236251"/>
              <a:gd name="connsiteX5556" fmla="*/ 2846131 w 4645034"/>
              <a:gd name="connsiteY5556" fmla="*/ 160554 h 2236251"/>
              <a:gd name="connsiteX5557" fmla="*/ 2842226 w 4645034"/>
              <a:gd name="connsiteY5557" fmla="*/ 150394 h 2236251"/>
              <a:gd name="connsiteX5558" fmla="*/ 2842573 w 4645034"/>
              <a:gd name="connsiteY5558" fmla="*/ 142731 h 2236251"/>
              <a:gd name="connsiteX5559" fmla="*/ 2854201 w 4645034"/>
              <a:gd name="connsiteY5559" fmla="*/ 134671 h 2236251"/>
              <a:gd name="connsiteX5560" fmla="*/ 2868607 w 4645034"/>
              <a:gd name="connsiteY5560" fmla="*/ 130811 h 2236251"/>
              <a:gd name="connsiteX5561" fmla="*/ 2882579 w 4645034"/>
              <a:gd name="connsiteY5561" fmla="*/ 135011 h 2236251"/>
              <a:gd name="connsiteX5562" fmla="*/ 2891951 w 4645034"/>
              <a:gd name="connsiteY5562" fmla="*/ 140858 h 2236251"/>
              <a:gd name="connsiteX5563" fmla="*/ 2896898 w 4645034"/>
              <a:gd name="connsiteY5563" fmla="*/ 149939 h 2236251"/>
              <a:gd name="connsiteX5564" fmla="*/ 2902538 w 4645034"/>
              <a:gd name="connsiteY5564" fmla="*/ 157659 h 2236251"/>
              <a:gd name="connsiteX5565" fmla="*/ 2908179 w 4645034"/>
              <a:gd name="connsiteY5565" fmla="*/ 168500 h 2236251"/>
              <a:gd name="connsiteX5566" fmla="*/ 2915729 w 4645034"/>
              <a:gd name="connsiteY5566" fmla="*/ 181215 h 2236251"/>
              <a:gd name="connsiteX5567" fmla="*/ 2924494 w 4645034"/>
              <a:gd name="connsiteY5567" fmla="*/ 189275 h 2236251"/>
              <a:gd name="connsiteX5568" fmla="*/ 2928486 w 4645034"/>
              <a:gd name="connsiteY5568" fmla="*/ 201875 h 2236251"/>
              <a:gd name="connsiteX5569" fmla="*/ 2923366 w 4645034"/>
              <a:gd name="connsiteY5569" fmla="*/ 213284 h 2236251"/>
              <a:gd name="connsiteX5570" fmla="*/ 2916337 w 4645034"/>
              <a:gd name="connsiteY5570" fmla="*/ 217144 h 2236251"/>
              <a:gd name="connsiteX5571" fmla="*/ 2917986 w 4645034"/>
              <a:gd name="connsiteY5571" fmla="*/ 224126 h 2236251"/>
              <a:gd name="connsiteX5572" fmla="*/ 2927098 w 4645034"/>
              <a:gd name="connsiteY5572" fmla="*/ 223444 h 2236251"/>
              <a:gd name="connsiteX5573" fmla="*/ 2937685 w 4645034"/>
              <a:gd name="connsiteY5573" fmla="*/ 220323 h 2236251"/>
              <a:gd name="connsiteX5574" fmla="*/ 2945322 w 4645034"/>
              <a:gd name="connsiteY5574" fmla="*/ 214703 h 2236251"/>
              <a:gd name="connsiteX5575" fmla="*/ 2951310 w 4645034"/>
              <a:gd name="connsiteY5575" fmla="*/ 204543 h 2236251"/>
              <a:gd name="connsiteX5576" fmla="*/ 2954694 w 4645034"/>
              <a:gd name="connsiteY5576" fmla="*/ 193872 h 2236251"/>
              <a:gd name="connsiteX5577" fmla="*/ 2951136 w 4645034"/>
              <a:gd name="connsiteY5577" fmla="*/ 189672 h 2236251"/>
              <a:gd name="connsiteX5578" fmla="*/ 2952177 w 4645034"/>
              <a:gd name="connsiteY5578" fmla="*/ 181725 h 2236251"/>
              <a:gd name="connsiteX5579" fmla="*/ 2942718 w 4645034"/>
              <a:gd name="connsiteY5579" fmla="*/ 173438 h 2236251"/>
              <a:gd name="connsiteX5580" fmla="*/ 2933780 w 4645034"/>
              <a:gd name="connsiteY5580" fmla="*/ 172190 h 2236251"/>
              <a:gd name="connsiteX5581" fmla="*/ 2930656 w 4645034"/>
              <a:gd name="connsiteY5581" fmla="*/ 169408 h 2236251"/>
              <a:gd name="connsiteX5582" fmla="*/ 2920502 w 4645034"/>
              <a:gd name="connsiteY5582" fmla="*/ 159475 h 2236251"/>
              <a:gd name="connsiteX5583" fmla="*/ 2916771 w 4645034"/>
              <a:gd name="connsiteY5583" fmla="*/ 151131 h 2236251"/>
              <a:gd name="connsiteX5584" fmla="*/ 2919114 w 4645034"/>
              <a:gd name="connsiteY5584" fmla="*/ 144150 h 2236251"/>
              <a:gd name="connsiteX5585" fmla="*/ 2927792 w 4645034"/>
              <a:gd name="connsiteY5585" fmla="*/ 144150 h 2236251"/>
              <a:gd name="connsiteX5586" fmla="*/ 2931437 w 4645034"/>
              <a:gd name="connsiteY5586" fmla="*/ 146193 h 2236251"/>
              <a:gd name="connsiteX5587" fmla="*/ 2938813 w 4645034"/>
              <a:gd name="connsiteY5587" fmla="*/ 146193 h 2236251"/>
              <a:gd name="connsiteX5588" fmla="*/ 2946970 w 4645034"/>
              <a:gd name="connsiteY5588" fmla="*/ 143412 h 2236251"/>
              <a:gd name="connsiteX5589" fmla="*/ 2953566 w 4645034"/>
              <a:gd name="connsiteY5589" fmla="*/ 140631 h 2236251"/>
              <a:gd name="connsiteX5590" fmla="*/ 2959467 w 4645034"/>
              <a:gd name="connsiteY5590" fmla="*/ 137452 h 2236251"/>
              <a:gd name="connsiteX5591" fmla="*/ 2968492 w 4645034"/>
              <a:gd name="connsiteY5591" fmla="*/ 132344 h 2236251"/>
              <a:gd name="connsiteX5592" fmla="*/ 2975869 w 4645034"/>
              <a:gd name="connsiteY5592" fmla="*/ 128200 h 2236251"/>
              <a:gd name="connsiteX5593" fmla="*/ 2980815 w 4645034"/>
              <a:gd name="connsiteY5593" fmla="*/ 123603 h 2236251"/>
              <a:gd name="connsiteX5594" fmla="*/ 2987150 w 4645034"/>
              <a:gd name="connsiteY5594" fmla="*/ 120481 h 2236251"/>
              <a:gd name="connsiteX5595" fmla="*/ 2993312 w 4645034"/>
              <a:gd name="connsiteY5595" fmla="*/ 117472 h 2236251"/>
              <a:gd name="connsiteX5596" fmla="*/ 3003812 w 4645034"/>
              <a:gd name="connsiteY5596" fmla="*/ 114294 h 2236251"/>
              <a:gd name="connsiteX5597" fmla="*/ 3011188 w 4645034"/>
              <a:gd name="connsiteY5597" fmla="*/ 116394 h 2236251"/>
              <a:gd name="connsiteX5598" fmla="*/ 3018218 w 4645034"/>
              <a:gd name="connsiteY5598" fmla="*/ 119175 h 2236251"/>
              <a:gd name="connsiteX5599" fmla="*/ 3025247 w 4645034"/>
              <a:gd name="connsiteY5599" fmla="*/ 116734 h 2236251"/>
              <a:gd name="connsiteX5600" fmla="*/ 3031148 w 4645034"/>
              <a:gd name="connsiteY5600" fmla="*/ 115372 h 2236251"/>
              <a:gd name="connsiteX5601" fmla="*/ 3036095 w 4645034"/>
              <a:gd name="connsiteY5601" fmla="*/ 111172 h 2236251"/>
              <a:gd name="connsiteX5602" fmla="*/ 3028111 w 4645034"/>
              <a:gd name="connsiteY5602" fmla="*/ 105609 h 2236251"/>
              <a:gd name="connsiteX5603" fmla="*/ 3024987 w 4645034"/>
              <a:gd name="connsiteY5603" fmla="*/ 101750 h 2236251"/>
              <a:gd name="connsiteX5604" fmla="*/ 3025941 w 4645034"/>
              <a:gd name="connsiteY5604" fmla="*/ 96755 h 2236251"/>
              <a:gd name="connsiteX5605" fmla="*/ 3035661 w 4645034"/>
              <a:gd name="connsiteY5605" fmla="*/ 95733 h 2236251"/>
              <a:gd name="connsiteX5606" fmla="*/ 3050761 w 4645034"/>
              <a:gd name="connsiteY5606" fmla="*/ 93633 h 2236251"/>
              <a:gd name="connsiteX5607" fmla="*/ 3063691 w 4645034"/>
              <a:gd name="connsiteY5607" fmla="*/ 91533 h 2236251"/>
              <a:gd name="connsiteX5608" fmla="*/ 3073584 w 4645034"/>
              <a:gd name="connsiteY5608" fmla="*/ 88354 h 2236251"/>
              <a:gd name="connsiteX5609" fmla="*/ 3081047 w 4645034"/>
              <a:gd name="connsiteY5609" fmla="*/ 84494 h 2236251"/>
              <a:gd name="connsiteX5610" fmla="*/ 3091721 w 4645034"/>
              <a:gd name="connsiteY5610" fmla="*/ 85119 h 2236251"/>
              <a:gd name="connsiteX5611" fmla="*/ 3106821 w 4645034"/>
              <a:gd name="connsiteY5611" fmla="*/ 86651 h 2236251"/>
              <a:gd name="connsiteX5612" fmla="*/ 3112375 w 4645034"/>
              <a:gd name="connsiteY5612" fmla="*/ 91306 h 2236251"/>
              <a:gd name="connsiteX5613" fmla="*/ 3123917 w 4645034"/>
              <a:gd name="connsiteY5613" fmla="*/ 90965 h 2236251"/>
              <a:gd name="connsiteX5614" fmla="*/ 3133029 w 4645034"/>
              <a:gd name="connsiteY5614" fmla="*/ 83530 h 2236251"/>
              <a:gd name="connsiteX5615" fmla="*/ 3140753 w 4645034"/>
              <a:gd name="connsiteY5615" fmla="*/ 76207 h 2236251"/>
              <a:gd name="connsiteX5616" fmla="*/ 3146741 w 4645034"/>
              <a:gd name="connsiteY5616" fmla="*/ 70248 h 2236251"/>
              <a:gd name="connsiteX5617" fmla="*/ 2319436 w 4645034"/>
              <a:gd name="connsiteY5617" fmla="*/ 36417 h 2236251"/>
              <a:gd name="connsiteX5618" fmla="*/ 2324794 w 4645034"/>
              <a:gd name="connsiteY5618" fmla="*/ 38197 h 2236251"/>
              <a:gd name="connsiteX5619" fmla="*/ 2329362 w 4645034"/>
              <a:gd name="connsiteY5619" fmla="*/ 43450 h 2236251"/>
              <a:gd name="connsiteX5620" fmla="*/ 2339449 w 4645034"/>
              <a:gd name="connsiteY5620" fmla="*/ 43787 h 2236251"/>
              <a:gd name="connsiteX5621" fmla="*/ 2356695 w 4645034"/>
              <a:gd name="connsiteY5621" fmla="*/ 44320 h 2236251"/>
              <a:gd name="connsiteX5622" fmla="*/ 2379000 w 4645034"/>
              <a:gd name="connsiteY5622" fmla="*/ 44655 h 2236251"/>
              <a:gd name="connsiteX5623" fmla="*/ 2383323 w 4645034"/>
              <a:gd name="connsiteY5623" fmla="*/ 45294 h 2236251"/>
              <a:gd name="connsiteX5624" fmla="*/ 2381591 w 4645034"/>
              <a:gd name="connsiteY5624" fmla="*/ 50503 h 2236251"/>
              <a:gd name="connsiteX5625" fmla="*/ 2376417 w 4645034"/>
              <a:gd name="connsiteY5625" fmla="*/ 55595 h 2236251"/>
              <a:gd name="connsiteX5626" fmla="*/ 2367012 w 4645034"/>
              <a:gd name="connsiteY5626" fmla="*/ 58280 h 2236251"/>
              <a:gd name="connsiteX5627" fmla="*/ 2355745 w 4645034"/>
              <a:gd name="connsiteY5627" fmla="*/ 62481 h 2236251"/>
              <a:gd name="connsiteX5628" fmla="*/ 2347666 w 4645034"/>
              <a:gd name="connsiteY5628" fmla="*/ 59696 h 2236251"/>
              <a:gd name="connsiteX5629" fmla="*/ 2331692 w 4645034"/>
              <a:gd name="connsiteY5629" fmla="*/ 57245 h 2236251"/>
              <a:gd name="connsiteX5630" fmla="*/ 2327009 w 4645034"/>
              <a:gd name="connsiteY5630" fmla="*/ 50767 h 2236251"/>
              <a:gd name="connsiteX5631" fmla="*/ 2321720 w 4645034"/>
              <a:gd name="connsiteY5631" fmla="*/ 51816 h 2236251"/>
              <a:gd name="connsiteX5632" fmla="*/ 2322425 w 4645034"/>
              <a:gd name="connsiteY5632" fmla="*/ 59113 h 2236251"/>
              <a:gd name="connsiteX5633" fmla="*/ 2325200 w 4645034"/>
              <a:gd name="connsiteY5633" fmla="*/ 60848 h 2236251"/>
              <a:gd name="connsiteX5634" fmla="*/ 2331899 w 4645034"/>
              <a:gd name="connsiteY5634" fmla="*/ 64583 h 2236251"/>
              <a:gd name="connsiteX5635" fmla="*/ 2338552 w 4645034"/>
              <a:gd name="connsiteY5635" fmla="*/ 68772 h 2236251"/>
              <a:gd name="connsiteX5636" fmla="*/ 2349107 w 4645034"/>
              <a:gd name="connsiteY5636" fmla="*/ 70510 h 2236251"/>
              <a:gd name="connsiteX5637" fmla="*/ 2354733 w 4645034"/>
              <a:gd name="connsiteY5637" fmla="*/ 72943 h 2236251"/>
              <a:gd name="connsiteX5638" fmla="*/ 2355760 w 4645034"/>
              <a:gd name="connsiteY5638" fmla="*/ 77367 h 2236251"/>
              <a:gd name="connsiteX5639" fmla="*/ 2359861 w 4645034"/>
              <a:gd name="connsiteY5639" fmla="*/ 78068 h 2236251"/>
              <a:gd name="connsiteX5640" fmla="*/ 2367250 w 4645034"/>
              <a:gd name="connsiteY5640" fmla="*/ 81556 h 2236251"/>
              <a:gd name="connsiteX5641" fmla="*/ 2358849 w 4645034"/>
              <a:gd name="connsiteY5641" fmla="*/ 85349 h 2236251"/>
              <a:gd name="connsiteX5642" fmla="*/ 2353675 w 4645034"/>
              <a:gd name="connsiteY5642" fmla="*/ 87451 h 2236251"/>
              <a:gd name="connsiteX5643" fmla="*/ 2350901 w 4645034"/>
              <a:gd name="connsiteY5643" fmla="*/ 81278 h 2236251"/>
              <a:gd name="connsiteX5644" fmla="*/ 2347022 w 4645034"/>
              <a:gd name="connsiteY5644" fmla="*/ 78842 h 2236251"/>
              <a:gd name="connsiteX5645" fmla="*/ 2338552 w 4645034"/>
              <a:gd name="connsiteY5645" fmla="*/ 78842 h 2236251"/>
              <a:gd name="connsiteX5646" fmla="*/ 2335387 w 4645034"/>
              <a:gd name="connsiteY5646" fmla="*/ 84095 h 2236251"/>
              <a:gd name="connsiteX5647" fmla="*/ 2328450 w 4645034"/>
              <a:gd name="connsiteY5647" fmla="*/ 85830 h 2236251"/>
              <a:gd name="connsiteX5648" fmla="*/ 2324234 w 4645034"/>
              <a:gd name="connsiteY5648" fmla="*/ 78944 h 2236251"/>
              <a:gd name="connsiteX5649" fmla="*/ 2327392 w 4645034"/>
              <a:gd name="connsiteY5649" fmla="*/ 75092 h 2236251"/>
              <a:gd name="connsiteX5650" fmla="*/ 2330550 w 4645034"/>
              <a:gd name="connsiteY5650" fmla="*/ 71604 h 2236251"/>
              <a:gd name="connsiteX5651" fmla="*/ 2325292 w 4645034"/>
              <a:gd name="connsiteY5651" fmla="*/ 67168 h 2236251"/>
              <a:gd name="connsiteX5652" fmla="*/ 2318371 w 4645034"/>
              <a:gd name="connsiteY5652" fmla="*/ 61930 h 2236251"/>
              <a:gd name="connsiteX5653" fmla="*/ 2306981 w 4645034"/>
              <a:gd name="connsiteY5653" fmla="*/ 63199 h 2236251"/>
              <a:gd name="connsiteX5654" fmla="*/ 2306981 w 4645034"/>
              <a:gd name="connsiteY5654" fmla="*/ 71574 h 2236251"/>
              <a:gd name="connsiteX5655" fmla="*/ 2304275 w 4645034"/>
              <a:gd name="connsiteY5655" fmla="*/ 78463 h 2236251"/>
              <a:gd name="connsiteX5656" fmla="*/ 2297239 w 4645034"/>
              <a:gd name="connsiteY5656" fmla="*/ 76710 h 2236251"/>
              <a:gd name="connsiteX5657" fmla="*/ 2291720 w 4645034"/>
              <a:gd name="connsiteY5657" fmla="*/ 81146 h 2236251"/>
              <a:gd name="connsiteX5658" fmla="*/ 2290309 w 4645034"/>
              <a:gd name="connsiteY5658" fmla="*/ 89524 h 2236251"/>
              <a:gd name="connsiteX5659" fmla="*/ 2285381 w 4645034"/>
              <a:gd name="connsiteY5659" fmla="*/ 99400 h 2236251"/>
              <a:gd name="connsiteX5660" fmla="*/ 2279387 w 4645034"/>
              <a:gd name="connsiteY5660" fmla="*/ 99737 h 2236251"/>
              <a:gd name="connsiteX5661" fmla="*/ 2273730 w 4645034"/>
              <a:gd name="connsiteY5661" fmla="*/ 93332 h 2236251"/>
              <a:gd name="connsiteX5662" fmla="*/ 2260731 w 4645034"/>
              <a:gd name="connsiteY5662" fmla="*/ 85511 h 2236251"/>
              <a:gd name="connsiteX5663" fmla="*/ 2253104 w 4645034"/>
              <a:gd name="connsiteY5663" fmla="*/ 81439 h 2236251"/>
              <a:gd name="connsiteX5664" fmla="*/ 2249226 w 4645034"/>
              <a:gd name="connsiteY5664" fmla="*/ 79105 h 2236251"/>
              <a:gd name="connsiteX5665" fmla="*/ 2249816 w 4645034"/>
              <a:gd name="connsiteY5665" fmla="*/ 75602 h 2236251"/>
              <a:gd name="connsiteX5666" fmla="*/ 2270695 w 4645034"/>
              <a:gd name="connsiteY5666" fmla="*/ 75371 h 2236251"/>
              <a:gd name="connsiteX5667" fmla="*/ 2269645 w 4645034"/>
              <a:gd name="connsiteY5667" fmla="*/ 70147 h 2236251"/>
              <a:gd name="connsiteX5668" fmla="*/ 2270005 w 4645034"/>
              <a:gd name="connsiteY5668" fmla="*/ 61625 h 2236251"/>
              <a:gd name="connsiteX5669" fmla="*/ 2257910 w 4645034"/>
              <a:gd name="connsiteY5669" fmla="*/ 62909 h 2236251"/>
              <a:gd name="connsiteX5670" fmla="*/ 2257910 w 4645034"/>
              <a:gd name="connsiteY5670" fmla="*/ 72466 h 2236251"/>
              <a:gd name="connsiteX5671" fmla="*/ 2252161 w 4645034"/>
              <a:gd name="connsiteY5671" fmla="*/ 71196 h 2236251"/>
              <a:gd name="connsiteX5672" fmla="*/ 2246872 w 4645034"/>
              <a:gd name="connsiteY5672" fmla="*/ 67374 h 2236251"/>
              <a:gd name="connsiteX5673" fmla="*/ 2239016 w 4645034"/>
              <a:gd name="connsiteY5673" fmla="*/ 68423 h 2236251"/>
              <a:gd name="connsiteX5674" fmla="*/ 2232003 w 4645034"/>
              <a:gd name="connsiteY5674" fmla="*/ 64935 h 2236251"/>
              <a:gd name="connsiteX5675" fmla="*/ 2226262 w 4645034"/>
              <a:gd name="connsiteY5675" fmla="*/ 60646 h 2236251"/>
              <a:gd name="connsiteX5676" fmla="*/ 2217761 w 4645034"/>
              <a:gd name="connsiteY5676" fmla="*/ 56501 h 2236251"/>
              <a:gd name="connsiteX5677" fmla="*/ 2218796 w 4645034"/>
              <a:gd name="connsiteY5677" fmla="*/ 49876 h 2236251"/>
              <a:gd name="connsiteX5678" fmla="*/ 2226530 w 4645034"/>
              <a:gd name="connsiteY5678" fmla="*/ 47076 h 2236251"/>
              <a:gd name="connsiteX5679" fmla="*/ 2237820 w 4645034"/>
              <a:gd name="connsiteY5679" fmla="*/ 49160 h 2236251"/>
              <a:gd name="connsiteX5680" fmla="*/ 2258991 w 4645034"/>
              <a:gd name="connsiteY5680" fmla="*/ 47396 h 2236251"/>
              <a:gd name="connsiteX5681" fmla="*/ 2263820 w 4645034"/>
              <a:gd name="connsiteY5681" fmla="*/ 48782 h 2236251"/>
              <a:gd name="connsiteX5682" fmla="*/ 2269093 w 4645034"/>
              <a:gd name="connsiteY5682" fmla="*/ 51919 h 2236251"/>
              <a:gd name="connsiteX5683" fmla="*/ 2276819 w 4645034"/>
              <a:gd name="connsiteY5683" fmla="*/ 52271 h 2236251"/>
              <a:gd name="connsiteX5684" fmla="*/ 2287880 w 4645034"/>
              <a:gd name="connsiteY5684" fmla="*/ 53672 h 2236251"/>
              <a:gd name="connsiteX5685" fmla="*/ 2294050 w 4645034"/>
              <a:gd name="connsiteY5685" fmla="*/ 48536 h 2236251"/>
              <a:gd name="connsiteX5686" fmla="*/ 2297622 w 4645034"/>
              <a:gd name="connsiteY5686" fmla="*/ 43881 h 2236251"/>
              <a:gd name="connsiteX5687" fmla="*/ 2303892 w 4645034"/>
              <a:gd name="connsiteY5687" fmla="*/ 47264 h 2236251"/>
              <a:gd name="connsiteX5688" fmla="*/ 2302857 w 4645034"/>
              <a:gd name="connsiteY5688" fmla="*/ 54839 h 2236251"/>
              <a:gd name="connsiteX5689" fmla="*/ 2307877 w 4645034"/>
              <a:gd name="connsiteY5689" fmla="*/ 58910 h 2236251"/>
              <a:gd name="connsiteX5690" fmla="*/ 2310667 w 4645034"/>
              <a:gd name="connsiteY5690" fmla="*/ 55800 h 2236251"/>
              <a:gd name="connsiteX5691" fmla="*/ 2310545 w 4645034"/>
              <a:gd name="connsiteY5691" fmla="*/ 47876 h 2236251"/>
              <a:gd name="connsiteX5692" fmla="*/ 2313496 w 4645034"/>
              <a:gd name="connsiteY5692" fmla="*/ 44740 h 2236251"/>
              <a:gd name="connsiteX5693" fmla="*/ 2319007 w 4645034"/>
              <a:gd name="connsiteY5693" fmla="*/ 44754 h 2236251"/>
              <a:gd name="connsiteX5694" fmla="*/ 3018534 w 4645034"/>
              <a:gd name="connsiteY5694" fmla="*/ 29232 h 2236251"/>
              <a:gd name="connsiteX5695" fmla="*/ 3034478 w 4645034"/>
              <a:gd name="connsiteY5695" fmla="*/ 32089 h 2236251"/>
              <a:gd name="connsiteX5696" fmla="*/ 3038061 w 4645034"/>
              <a:gd name="connsiteY5696" fmla="*/ 35342 h 2236251"/>
              <a:gd name="connsiteX5697" fmla="*/ 3044784 w 4645034"/>
              <a:gd name="connsiteY5697" fmla="*/ 39057 h 2236251"/>
              <a:gd name="connsiteX5698" fmla="*/ 3053273 w 4645034"/>
              <a:gd name="connsiteY5698" fmla="*/ 41868 h 2236251"/>
              <a:gd name="connsiteX5699" fmla="*/ 3072055 w 4645034"/>
              <a:gd name="connsiteY5699" fmla="*/ 43833 h 2236251"/>
              <a:gd name="connsiteX5700" fmla="*/ 3082382 w 4645034"/>
              <a:gd name="connsiteY5700" fmla="*/ 44916 h 2236251"/>
              <a:gd name="connsiteX5701" fmla="*/ 3087359 w 4645034"/>
              <a:gd name="connsiteY5701" fmla="*/ 51742 h 2236251"/>
              <a:gd name="connsiteX5702" fmla="*/ 3100459 w 4645034"/>
              <a:gd name="connsiteY5702" fmla="*/ 53455 h 2236251"/>
              <a:gd name="connsiteX5703" fmla="*/ 3116587 w 4645034"/>
              <a:gd name="connsiteY5703" fmla="*/ 51587 h 2236251"/>
              <a:gd name="connsiteX5704" fmla="*/ 3128652 w 4645034"/>
              <a:gd name="connsiteY5704" fmla="*/ 51587 h 2236251"/>
              <a:gd name="connsiteX5705" fmla="*/ 3144949 w 4645034"/>
              <a:gd name="connsiteY5705" fmla="*/ 52522 h 2236251"/>
              <a:gd name="connsiteX5706" fmla="*/ 3150573 w 4645034"/>
              <a:gd name="connsiteY5706" fmla="*/ 54681 h 2236251"/>
              <a:gd name="connsiteX5707" fmla="*/ 3138838 w 4645034"/>
              <a:gd name="connsiteY5707" fmla="*/ 59780 h 2236251"/>
              <a:gd name="connsiteX5708" fmla="*/ 3118818 w 4645034"/>
              <a:gd name="connsiteY5708" fmla="*/ 59780 h 2236251"/>
              <a:gd name="connsiteX5709" fmla="*/ 3113489 w 4645034"/>
              <a:gd name="connsiteY5709" fmla="*/ 66296 h 2236251"/>
              <a:gd name="connsiteX5710" fmla="*/ 3111159 w 4645034"/>
              <a:gd name="connsiteY5710" fmla="*/ 70616 h 2236251"/>
              <a:gd name="connsiteX5711" fmla="*/ 3102127 w 4645034"/>
              <a:gd name="connsiteY5711" fmla="*/ 68748 h 2236251"/>
              <a:gd name="connsiteX5712" fmla="*/ 3104007 w 4645034"/>
              <a:gd name="connsiteY5712" fmla="*/ 59897 h 2236251"/>
              <a:gd name="connsiteX5713" fmla="*/ 3090843 w 4645034"/>
              <a:gd name="connsiteY5713" fmla="*/ 57115 h 2236251"/>
              <a:gd name="connsiteX5714" fmla="*/ 3068901 w 4645034"/>
              <a:gd name="connsiteY5714" fmla="*/ 56647 h 2236251"/>
              <a:gd name="connsiteX5715" fmla="*/ 3058736 w 4645034"/>
              <a:gd name="connsiteY5715" fmla="*/ 54779 h 2236251"/>
              <a:gd name="connsiteX5716" fmla="*/ 3043397 w 4645034"/>
              <a:gd name="connsiteY5716" fmla="*/ 46999 h 2236251"/>
              <a:gd name="connsiteX5717" fmla="*/ 3029881 w 4645034"/>
              <a:gd name="connsiteY5717" fmla="*/ 48399 h 2236251"/>
              <a:gd name="connsiteX5718" fmla="*/ 3003075 w 4645034"/>
              <a:gd name="connsiteY5718" fmla="*/ 49330 h 2236251"/>
              <a:gd name="connsiteX5719" fmla="*/ 2998520 w 4645034"/>
              <a:gd name="connsiteY5719" fmla="*/ 43885 h 2236251"/>
              <a:gd name="connsiteX5720" fmla="*/ 3008185 w 4645034"/>
              <a:gd name="connsiteY5720" fmla="*/ 32095 h 2236251"/>
              <a:gd name="connsiteX5721" fmla="*/ 1886272 w 4645034"/>
              <a:gd name="connsiteY5721" fmla="*/ 2556 h 2236251"/>
              <a:gd name="connsiteX5722" fmla="*/ 1905297 w 4645034"/>
              <a:gd name="connsiteY5722" fmla="*/ 9266 h 2236251"/>
              <a:gd name="connsiteX5723" fmla="*/ 1919629 w 4645034"/>
              <a:gd name="connsiteY5723" fmla="*/ 18367 h 2236251"/>
              <a:gd name="connsiteX5724" fmla="*/ 1931585 w 4645034"/>
              <a:gd name="connsiteY5724" fmla="*/ 20462 h 2236251"/>
              <a:gd name="connsiteX5725" fmla="*/ 1946993 w 4645034"/>
              <a:gd name="connsiteY5725" fmla="*/ 22232 h 2236251"/>
              <a:gd name="connsiteX5726" fmla="*/ 1958370 w 4645034"/>
              <a:gd name="connsiteY5726" fmla="*/ 18849 h 2236251"/>
              <a:gd name="connsiteX5727" fmla="*/ 1970961 w 4645034"/>
              <a:gd name="connsiteY5727" fmla="*/ 16357 h 2236251"/>
              <a:gd name="connsiteX5728" fmla="*/ 1983387 w 4645034"/>
              <a:gd name="connsiteY5728" fmla="*/ 16867 h 2236251"/>
              <a:gd name="connsiteX5729" fmla="*/ 1983139 w 4645034"/>
              <a:gd name="connsiteY5729" fmla="*/ 21637 h 2236251"/>
              <a:gd name="connsiteX5730" fmla="*/ 1977174 w 4645034"/>
              <a:gd name="connsiteY5730" fmla="*/ 23109 h 2236251"/>
              <a:gd name="connsiteX5731" fmla="*/ 1972011 w 4645034"/>
              <a:gd name="connsiteY5731" fmla="*/ 28135 h 2236251"/>
              <a:gd name="connsiteX5732" fmla="*/ 1966847 w 4645034"/>
              <a:gd name="connsiteY5732" fmla="*/ 29182 h 2236251"/>
              <a:gd name="connsiteX5733" fmla="*/ 1950638 w 4645034"/>
              <a:gd name="connsiteY5733" fmla="*/ 28828 h 2236251"/>
              <a:gd name="connsiteX5734" fmla="*/ 1942547 w 4645034"/>
              <a:gd name="connsiteY5734" fmla="*/ 33726 h 2236251"/>
              <a:gd name="connsiteX5735" fmla="*/ 1930812 w 4645034"/>
              <a:gd name="connsiteY5735" fmla="*/ 33386 h 2236251"/>
              <a:gd name="connsiteX5736" fmla="*/ 1916729 w 4645034"/>
              <a:gd name="connsiteY5736" fmla="*/ 37930 h 2236251"/>
              <a:gd name="connsiteX5737" fmla="*/ 1908280 w 4645034"/>
              <a:gd name="connsiteY5737" fmla="*/ 47712 h 2236251"/>
              <a:gd name="connsiteX5738" fmla="*/ 1904579 w 4645034"/>
              <a:gd name="connsiteY5738" fmla="*/ 57323 h 2236251"/>
              <a:gd name="connsiteX5739" fmla="*/ 1906540 w 4645034"/>
              <a:gd name="connsiteY5739" fmla="*/ 62900 h 2236251"/>
              <a:gd name="connsiteX5740" fmla="*/ 1908887 w 4645034"/>
              <a:gd name="connsiteY5740" fmla="*/ 66382 h 2236251"/>
              <a:gd name="connsiteX5741" fmla="*/ 1908887 w 4645034"/>
              <a:gd name="connsiteY5741" fmla="*/ 74663 h 2236251"/>
              <a:gd name="connsiteX5742" fmla="*/ 1898201 w 4645034"/>
              <a:gd name="connsiteY5742" fmla="*/ 77933 h 2236251"/>
              <a:gd name="connsiteX5743" fmla="*/ 1890469 w 4645034"/>
              <a:gd name="connsiteY5743" fmla="*/ 85846 h 2236251"/>
              <a:gd name="connsiteX5744" fmla="*/ 1889779 w 4645034"/>
              <a:gd name="connsiteY5744" fmla="*/ 93561 h 2236251"/>
              <a:gd name="connsiteX5745" fmla="*/ 1878126 w 4645034"/>
              <a:gd name="connsiteY5745" fmla="*/ 106159 h 2236251"/>
              <a:gd name="connsiteX5746" fmla="*/ 1865424 w 4645034"/>
              <a:gd name="connsiteY5746" fmla="*/ 113039 h 2236251"/>
              <a:gd name="connsiteX5747" fmla="*/ 1848663 w 4645034"/>
              <a:gd name="connsiteY5747" fmla="*/ 121433 h 2236251"/>
              <a:gd name="connsiteX5748" fmla="*/ 1843472 w 4645034"/>
              <a:gd name="connsiteY5748" fmla="*/ 123542 h 2236251"/>
              <a:gd name="connsiteX5749" fmla="*/ 1825164 w 4645034"/>
              <a:gd name="connsiteY5749" fmla="*/ 117696 h 2236251"/>
              <a:gd name="connsiteX5750" fmla="*/ 1814589 w 4645034"/>
              <a:gd name="connsiteY5750" fmla="*/ 121546 h 2236251"/>
              <a:gd name="connsiteX5751" fmla="*/ 1820332 w 4645034"/>
              <a:gd name="connsiteY5751" fmla="*/ 129940 h 2236251"/>
              <a:gd name="connsiteX5752" fmla="*/ 1831598 w 4645034"/>
              <a:gd name="connsiteY5752" fmla="*/ 135885 h 2236251"/>
              <a:gd name="connsiteX5753" fmla="*/ 1836872 w 4645034"/>
              <a:gd name="connsiteY5753" fmla="*/ 142057 h 2236251"/>
              <a:gd name="connsiteX5754" fmla="*/ 1856864 w 4645034"/>
              <a:gd name="connsiteY5754" fmla="*/ 151400 h 2236251"/>
              <a:gd name="connsiteX5755" fmla="*/ 1853468 w 4645034"/>
              <a:gd name="connsiteY5755" fmla="*/ 157685 h 2236251"/>
              <a:gd name="connsiteX5756" fmla="*/ 1846923 w 4645034"/>
              <a:gd name="connsiteY5756" fmla="*/ 159426 h 2236251"/>
              <a:gd name="connsiteX5757" fmla="*/ 1833172 w 4645034"/>
              <a:gd name="connsiteY5757" fmla="*/ 155576 h 2236251"/>
              <a:gd name="connsiteX5758" fmla="*/ 1825440 w 4645034"/>
              <a:gd name="connsiteY5758" fmla="*/ 144492 h 2236251"/>
              <a:gd name="connsiteX5759" fmla="*/ 1814754 w 4645034"/>
              <a:gd name="connsiteY5759" fmla="*/ 137244 h 2236251"/>
              <a:gd name="connsiteX5760" fmla="*/ 1806857 w 4645034"/>
              <a:gd name="connsiteY5760" fmla="*/ 143897 h 2236251"/>
              <a:gd name="connsiteX5761" fmla="*/ 1812518 w 4645034"/>
              <a:gd name="connsiteY5761" fmla="*/ 153014 h 2236251"/>
              <a:gd name="connsiteX5762" fmla="*/ 1810032 w 4645034"/>
              <a:gd name="connsiteY5762" fmla="*/ 158265 h 2236251"/>
              <a:gd name="connsiteX5763" fmla="*/ 1799926 w 4645034"/>
              <a:gd name="connsiteY5763" fmla="*/ 154061 h 2236251"/>
              <a:gd name="connsiteX5764" fmla="*/ 1793962 w 4645034"/>
              <a:gd name="connsiteY5764" fmla="*/ 160006 h 2236251"/>
              <a:gd name="connsiteX5765" fmla="*/ 1798159 w 4645034"/>
              <a:gd name="connsiteY5765" fmla="*/ 165258 h 2236251"/>
              <a:gd name="connsiteX5766" fmla="*/ 1815196 w 4645034"/>
              <a:gd name="connsiteY5766" fmla="*/ 164210 h 2236251"/>
              <a:gd name="connsiteX5767" fmla="*/ 1824584 w 4645034"/>
              <a:gd name="connsiteY5767" fmla="*/ 163630 h 2236251"/>
              <a:gd name="connsiteX5768" fmla="*/ 1832565 w 4645034"/>
              <a:gd name="connsiteY5768" fmla="*/ 168188 h 2236251"/>
              <a:gd name="connsiteX5769" fmla="*/ 1831736 w 4645034"/>
              <a:gd name="connsiteY5769" fmla="*/ 177049 h 2236251"/>
              <a:gd name="connsiteX5770" fmla="*/ 1824723 w 4645034"/>
              <a:gd name="connsiteY5770" fmla="*/ 177049 h 2236251"/>
              <a:gd name="connsiteX5771" fmla="*/ 1814865 w 4645034"/>
              <a:gd name="connsiteY5771" fmla="*/ 178111 h 2236251"/>
              <a:gd name="connsiteX5772" fmla="*/ 1803460 w 4645034"/>
              <a:gd name="connsiteY5772" fmla="*/ 179031 h 2236251"/>
              <a:gd name="connsiteX5773" fmla="*/ 1791835 w 4645034"/>
              <a:gd name="connsiteY5773" fmla="*/ 180433 h 2236251"/>
              <a:gd name="connsiteX5774" fmla="*/ 1781011 w 4645034"/>
              <a:gd name="connsiteY5774" fmla="*/ 183943 h 2236251"/>
              <a:gd name="connsiteX5775" fmla="*/ 1768806 w 4645034"/>
              <a:gd name="connsiteY5775" fmla="*/ 187326 h 2236251"/>
              <a:gd name="connsiteX5776" fmla="*/ 1760246 w 4645034"/>
              <a:gd name="connsiteY5776" fmla="*/ 189662 h 2236251"/>
              <a:gd name="connsiteX5777" fmla="*/ 1748731 w 4645034"/>
              <a:gd name="connsiteY5777" fmla="*/ 188614 h 2236251"/>
              <a:gd name="connsiteX5778" fmla="*/ 1741690 w 4645034"/>
              <a:gd name="connsiteY5778" fmla="*/ 186633 h 2236251"/>
              <a:gd name="connsiteX5779" fmla="*/ 1724791 w 4645034"/>
              <a:gd name="connsiteY5779" fmla="*/ 187680 h 2236251"/>
              <a:gd name="connsiteX5780" fmla="*/ 1715292 w 4645034"/>
              <a:gd name="connsiteY5780" fmla="*/ 193965 h 2236251"/>
              <a:gd name="connsiteX5781" fmla="*/ 1700491 w 4645034"/>
              <a:gd name="connsiteY5781" fmla="*/ 203237 h 2236251"/>
              <a:gd name="connsiteX5782" fmla="*/ 1691793 w 4645034"/>
              <a:gd name="connsiteY5782" fmla="*/ 210116 h 2236251"/>
              <a:gd name="connsiteX5783" fmla="*/ 1675032 w 4645034"/>
              <a:gd name="connsiteY5783" fmla="*/ 217930 h 2236251"/>
              <a:gd name="connsiteX5784" fmla="*/ 1669040 w 4645034"/>
              <a:gd name="connsiteY5784" fmla="*/ 219685 h 2236251"/>
              <a:gd name="connsiteX5785" fmla="*/ 1652113 w 4645034"/>
              <a:gd name="connsiteY5785" fmla="*/ 224116 h 2236251"/>
              <a:gd name="connsiteX5786" fmla="*/ 1643885 w 4645034"/>
              <a:gd name="connsiteY5786" fmla="*/ 225178 h 2236251"/>
              <a:gd name="connsiteX5787" fmla="*/ 1628863 w 4645034"/>
              <a:gd name="connsiteY5787" fmla="*/ 226225 h 2236251"/>
              <a:gd name="connsiteX5788" fmla="*/ 1611467 w 4645034"/>
              <a:gd name="connsiteY5788" fmla="*/ 230755 h 2236251"/>
              <a:gd name="connsiteX5789" fmla="*/ 1601250 w 4645034"/>
              <a:gd name="connsiteY5789" fmla="*/ 237408 h 2236251"/>
              <a:gd name="connsiteX5790" fmla="*/ 1591006 w 4645034"/>
              <a:gd name="connsiteY5790" fmla="*/ 248945 h 2236251"/>
              <a:gd name="connsiteX5791" fmla="*/ 1588548 w 4645034"/>
              <a:gd name="connsiteY5791" fmla="*/ 255484 h 2236251"/>
              <a:gd name="connsiteX5792" fmla="*/ 1584075 w 4645034"/>
              <a:gd name="connsiteY5792" fmla="*/ 264699 h 2236251"/>
              <a:gd name="connsiteX5793" fmla="*/ 1577751 w 4645034"/>
              <a:gd name="connsiteY5793" fmla="*/ 272386 h 2236251"/>
              <a:gd name="connsiteX5794" fmla="*/ 1572091 w 4645034"/>
              <a:gd name="connsiteY5794" fmla="*/ 282776 h 2236251"/>
              <a:gd name="connsiteX5795" fmla="*/ 1567755 w 4645034"/>
              <a:gd name="connsiteY5795" fmla="*/ 290689 h 2236251"/>
              <a:gd name="connsiteX5796" fmla="*/ 1553535 w 4645034"/>
              <a:gd name="connsiteY5796" fmla="*/ 300258 h 2236251"/>
              <a:gd name="connsiteX5797" fmla="*/ 1544754 w 4645034"/>
              <a:gd name="connsiteY5797" fmla="*/ 308312 h 2236251"/>
              <a:gd name="connsiteX5798" fmla="*/ 1529346 w 4645034"/>
              <a:gd name="connsiteY5798" fmla="*/ 308312 h 2236251"/>
              <a:gd name="connsiteX5799" fmla="*/ 1522249 w 4645034"/>
              <a:gd name="connsiteY5799" fmla="*/ 304589 h 2236251"/>
              <a:gd name="connsiteX5800" fmla="*/ 1515898 w 4645034"/>
              <a:gd name="connsiteY5800" fmla="*/ 300626 h 2236251"/>
              <a:gd name="connsiteX5801" fmla="*/ 1507780 w 4645034"/>
              <a:gd name="connsiteY5801" fmla="*/ 295841 h 2236251"/>
              <a:gd name="connsiteX5802" fmla="*/ 1503914 w 4645034"/>
              <a:gd name="connsiteY5802" fmla="*/ 288127 h 2236251"/>
              <a:gd name="connsiteX5803" fmla="*/ 1489334 w 4645034"/>
              <a:gd name="connsiteY5803" fmla="*/ 277170 h 2236251"/>
              <a:gd name="connsiteX5804" fmla="*/ 1482044 w 4645034"/>
              <a:gd name="connsiteY5804" fmla="*/ 269824 h 2236251"/>
              <a:gd name="connsiteX5805" fmla="*/ 1479476 w 4645034"/>
              <a:gd name="connsiteY5805" fmla="*/ 259193 h 2236251"/>
              <a:gd name="connsiteX5806" fmla="*/ 1480415 w 4645034"/>
              <a:gd name="connsiteY5806" fmla="*/ 251960 h 2236251"/>
              <a:gd name="connsiteX5807" fmla="*/ 1484281 w 4645034"/>
              <a:gd name="connsiteY5807" fmla="*/ 242631 h 2236251"/>
              <a:gd name="connsiteX5808" fmla="*/ 1483922 w 4645034"/>
              <a:gd name="connsiteY5808" fmla="*/ 230401 h 2236251"/>
              <a:gd name="connsiteX5809" fmla="*/ 1478648 w 4645034"/>
              <a:gd name="connsiteY5809" fmla="*/ 224470 h 2236251"/>
              <a:gd name="connsiteX5810" fmla="*/ 1479946 w 4645034"/>
              <a:gd name="connsiteY5810" fmla="*/ 214915 h 2236251"/>
              <a:gd name="connsiteX5811" fmla="*/ 1484281 w 4645034"/>
              <a:gd name="connsiteY5811" fmla="*/ 205587 h 2236251"/>
              <a:gd name="connsiteX5812" fmla="*/ 1494719 w 4645034"/>
              <a:gd name="connsiteY5812" fmla="*/ 197999 h 2236251"/>
              <a:gd name="connsiteX5813" fmla="*/ 1515014 w 4645034"/>
              <a:gd name="connsiteY5813" fmla="*/ 189166 h 2236251"/>
              <a:gd name="connsiteX5814" fmla="*/ 1521586 w 4645034"/>
              <a:gd name="connsiteY5814" fmla="*/ 184283 h 2236251"/>
              <a:gd name="connsiteX5815" fmla="*/ 1526502 w 4645034"/>
              <a:gd name="connsiteY5815" fmla="*/ 172137 h 2236251"/>
              <a:gd name="connsiteX5816" fmla="*/ 1526502 w 4645034"/>
              <a:gd name="connsiteY5816" fmla="*/ 151046 h 2236251"/>
              <a:gd name="connsiteX5817" fmla="*/ 1521586 w 4645034"/>
              <a:gd name="connsiteY5817" fmla="*/ 140557 h 2236251"/>
              <a:gd name="connsiteX5818" fmla="*/ 1512060 w 4645034"/>
              <a:gd name="connsiteY5818" fmla="*/ 136820 h 2236251"/>
              <a:gd name="connsiteX5819" fmla="*/ 1507117 w 4645034"/>
              <a:gd name="connsiteY5819" fmla="*/ 130294 h 2236251"/>
              <a:gd name="connsiteX5820" fmla="*/ 1509547 w 4645034"/>
              <a:gd name="connsiteY5820" fmla="*/ 122169 h 2236251"/>
              <a:gd name="connsiteX5821" fmla="*/ 1508857 w 4645034"/>
              <a:gd name="connsiteY5821" fmla="*/ 110972 h 2236251"/>
              <a:gd name="connsiteX5822" fmla="*/ 1497950 w 4645034"/>
              <a:gd name="connsiteY5822" fmla="*/ 94764 h 2236251"/>
              <a:gd name="connsiteX5823" fmla="*/ 1487733 w 4645034"/>
              <a:gd name="connsiteY5823" fmla="*/ 86101 h 2236251"/>
              <a:gd name="connsiteX5824" fmla="*/ 1480691 w 4645034"/>
              <a:gd name="connsiteY5824" fmla="*/ 81557 h 2236251"/>
              <a:gd name="connsiteX5825" fmla="*/ 1474396 w 4645034"/>
              <a:gd name="connsiteY5825" fmla="*/ 80156 h 2236251"/>
              <a:gd name="connsiteX5826" fmla="*/ 1463350 w 4645034"/>
              <a:gd name="connsiteY5826" fmla="*/ 77240 h 2236251"/>
              <a:gd name="connsiteX5827" fmla="*/ 1453272 w 4645034"/>
              <a:gd name="connsiteY5827" fmla="*/ 75145 h 2236251"/>
              <a:gd name="connsiteX5828" fmla="*/ 1439189 w 4645034"/>
              <a:gd name="connsiteY5828" fmla="*/ 76192 h 2236251"/>
              <a:gd name="connsiteX5829" fmla="*/ 1428972 w 4645034"/>
              <a:gd name="connsiteY5829" fmla="*/ 78981 h 2236251"/>
              <a:gd name="connsiteX5830" fmla="*/ 1418755 w 4645034"/>
              <a:gd name="connsiteY5830" fmla="*/ 78981 h 2236251"/>
              <a:gd name="connsiteX5831" fmla="*/ 1407130 w 4645034"/>
              <a:gd name="connsiteY5831" fmla="*/ 78981 h 2236251"/>
              <a:gd name="connsiteX5832" fmla="*/ 1397052 w 4645034"/>
              <a:gd name="connsiteY5832" fmla="*/ 76659 h 2236251"/>
              <a:gd name="connsiteX5833" fmla="*/ 1390949 w 4645034"/>
              <a:gd name="connsiteY5833" fmla="*/ 71535 h 2236251"/>
              <a:gd name="connsiteX5834" fmla="*/ 1392247 w 4645034"/>
              <a:gd name="connsiteY5834" fmla="*/ 67359 h 2236251"/>
              <a:gd name="connsiteX5835" fmla="*/ 1392606 w 4645034"/>
              <a:gd name="connsiteY5835" fmla="*/ 62943 h 2236251"/>
              <a:gd name="connsiteX5836" fmla="*/ 1386945 w 4645034"/>
              <a:gd name="connsiteY5836" fmla="*/ 59829 h 2236251"/>
              <a:gd name="connsiteX5837" fmla="*/ 1400199 w 4645034"/>
              <a:gd name="connsiteY5837" fmla="*/ 53869 h 2236251"/>
              <a:gd name="connsiteX5838" fmla="*/ 1414890 w 4645034"/>
              <a:gd name="connsiteY5838" fmla="*/ 52114 h 2236251"/>
              <a:gd name="connsiteX5839" fmla="*/ 1427840 w 4645034"/>
              <a:gd name="connsiteY5839" fmla="*/ 51774 h 2236251"/>
              <a:gd name="connsiteX5840" fmla="*/ 1447611 w 4645034"/>
              <a:gd name="connsiteY5840" fmla="*/ 50373 h 2236251"/>
              <a:gd name="connsiteX5841" fmla="*/ 1468763 w 4645034"/>
              <a:gd name="connsiteY5841" fmla="*/ 45234 h 2236251"/>
              <a:gd name="connsiteX5842" fmla="*/ 1495382 w 4645034"/>
              <a:gd name="connsiteY5842" fmla="*/ 32466 h 2236251"/>
              <a:gd name="connsiteX5843" fmla="*/ 1513137 w 4645034"/>
              <a:gd name="connsiteY5843" fmla="*/ 25148 h 2236251"/>
              <a:gd name="connsiteX5844" fmla="*/ 1532880 w 4645034"/>
              <a:gd name="connsiteY5844" fmla="*/ 18721 h 2236251"/>
              <a:gd name="connsiteX5845" fmla="*/ 1546438 w 4645034"/>
              <a:gd name="connsiteY5845" fmla="*/ 16740 h 2236251"/>
              <a:gd name="connsiteX5846" fmla="*/ 1568059 w 4645034"/>
              <a:gd name="connsiteY5846" fmla="*/ 16740 h 2236251"/>
              <a:gd name="connsiteX5847" fmla="*/ 1580485 w 4645034"/>
              <a:gd name="connsiteY5847" fmla="*/ 18014 h 2236251"/>
              <a:gd name="connsiteX5848" fmla="*/ 1602575 w 4645034"/>
              <a:gd name="connsiteY5848" fmla="*/ 18707 h 2236251"/>
              <a:gd name="connsiteX5849" fmla="*/ 1618784 w 4645034"/>
              <a:gd name="connsiteY5849" fmla="*/ 22204 h 2236251"/>
              <a:gd name="connsiteX5850" fmla="*/ 1634855 w 4645034"/>
              <a:gd name="connsiteY5850" fmla="*/ 22204 h 2236251"/>
              <a:gd name="connsiteX5851" fmla="*/ 1654847 w 4645034"/>
              <a:gd name="connsiteY5851" fmla="*/ 18594 h 2236251"/>
              <a:gd name="connsiteX5852" fmla="*/ 1680555 w 4645034"/>
              <a:gd name="connsiteY5852" fmla="*/ 18594 h 2236251"/>
              <a:gd name="connsiteX5853" fmla="*/ 1723686 w 4645034"/>
              <a:gd name="connsiteY5853" fmla="*/ 11799 h 2236251"/>
              <a:gd name="connsiteX5854" fmla="*/ 1755303 w 4645034"/>
              <a:gd name="connsiteY5854" fmla="*/ 6675 h 2236251"/>
              <a:gd name="connsiteX5855" fmla="*/ 1770076 w 4645034"/>
              <a:gd name="connsiteY5855" fmla="*/ 4580 h 2236251"/>
              <a:gd name="connsiteX5856" fmla="*/ 1786313 w 4645034"/>
              <a:gd name="connsiteY5856" fmla="*/ 6675 h 2236251"/>
              <a:gd name="connsiteX5857" fmla="*/ 1799595 w 4645034"/>
              <a:gd name="connsiteY5857" fmla="*/ 10072 h 2236251"/>
              <a:gd name="connsiteX5858" fmla="*/ 1820277 w 4645034"/>
              <a:gd name="connsiteY5858" fmla="*/ 6449 h 2236251"/>
              <a:gd name="connsiteX5859" fmla="*/ 1842781 w 4645034"/>
              <a:gd name="connsiteY5859" fmla="*/ 2598 h 2236251"/>
              <a:gd name="connsiteX5860" fmla="*/ 1504373 w 4645034"/>
              <a:gd name="connsiteY5860" fmla="*/ 0 h 2236251"/>
              <a:gd name="connsiteX5861" fmla="*/ 1508711 w 4645034"/>
              <a:gd name="connsiteY5861" fmla="*/ 699 h 2236251"/>
              <a:gd name="connsiteX5862" fmla="*/ 1503068 w 4645034"/>
              <a:gd name="connsiteY5862" fmla="*/ 5841 h 2236251"/>
              <a:gd name="connsiteX5863" fmla="*/ 1493909 w 4645034"/>
              <a:gd name="connsiteY5863" fmla="*/ 12248 h 2236251"/>
              <a:gd name="connsiteX5864" fmla="*/ 1472046 w 4645034"/>
              <a:gd name="connsiteY5864" fmla="*/ 20658 h 2236251"/>
              <a:gd name="connsiteX5865" fmla="*/ 1451742 w 4645034"/>
              <a:gd name="connsiteY5865" fmla="*/ 26478 h 2236251"/>
              <a:gd name="connsiteX5866" fmla="*/ 1433650 w 4645034"/>
              <a:gd name="connsiteY5866" fmla="*/ 30550 h 2236251"/>
              <a:gd name="connsiteX5867" fmla="*/ 1415360 w 4645034"/>
              <a:gd name="connsiteY5867" fmla="*/ 35587 h 2236251"/>
              <a:gd name="connsiteX5868" fmla="*/ 1402699 w 4645034"/>
              <a:gd name="connsiteY5868" fmla="*/ 38027 h 2236251"/>
              <a:gd name="connsiteX5869" fmla="*/ 1383303 w 4645034"/>
              <a:gd name="connsiteY5869" fmla="*/ 41521 h 2236251"/>
              <a:gd name="connsiteX5870" fmla="*/ 1371322 w 4645034"/>
              <a:gd name="connsiteY5870" fmla="*/ 46441 h 2236251"/>
              <a:gd name="connsiteX5871" fmla="*/ 1356505 w 4645034"/>
              <a:gd name="connsiteY5871" fmla="*/ 54497 h 2236251"/>
              <a:gd name="connsiteX5872" fmla="*/ 1344879 w 4645034"/>
              <a:gd name="connsiteY5872" fmla="*/ 61849 h 2236251"/>
              <a:gd name="connsiteX5873" fmla="*/ 1329254 w 4645034"/>
              <a:gd name="connsiteY5873" fmla="*/ 66620 h 2236251"/>
              <a:gd name="connsiteX5874" fmla="*/ 1319967 w 4645034"/>
              <a:gd name="connsiteY5874" fmla="*/ 69305 h 2236251"/>
              <a:gd name="connsiteX5875" fmla="*/ 1303393 w 4645034"/>
              <a:gd name="connsiteY5875" fmla="*/ 74905 h 2236251"/>
              <a:gd name="connsiteX5876" fmla="*/ 1291766 w 4645034"/>
              <a:gd name="connsiteY5876" fmla="*/ 80746 h 2236251"/>
              <a:gd name="connsiteX5877" fmla="*/ 1284833 w 4645034"/>
              <a:gd name="connsiteY5877" fmla="*/ 86828 h 2236251"/>
              <a:gd name="connsiteX5878" fmla="*/ 1271434 w 4645034"/>
              <a:gd name="connsiteY5878" fmla="*/ 79126 h 2236251"/>
              <a:gd name="connsiteX5879" fmla="*/ 1259213 w 4645034"/>
              <a:gd name="connsiteY5879" fmla="*/ 75970 h 2236251"/>
              <a:gd name="connsiteX5880" fmla="*/ 1247600 w 4645034"/>
              <a:gd name="connsiteY5880" fmla="*/ 78422 h 2236251"/>
              <a:gd name="connsiteX5881" fmla="*/ 1229140 w 4645034"/>
              <a:gd name="connsiteY5881" fmla="*/ 79126 h 2236251"/>
              <a:gd name="connsiteX5882" fmla="*/ 1222448 w 4645034"/>
              <a:gd name="connsiteY5882" fmla="*/ 77373 h 2236251"/>
              <a:gd name="connsiteX5883" fmla="*/ 1209163 w 4645034"/>
              <a:gd name="connsiteY5883" fmla="*/ 71070 h 2236251"/>
              <a:gd name="connsiteX5884" fmla="*/ 1202456 w 4645034"/>
              <a:gd name="connsiteY5884" fmla="*/ 67348 h 2236251"/>
              <a:gd name="connsiteX5885" fmla="*/ 1207674 w 4645034"/>
              <a:gd name="connsiteY5885" fmla="*/ 64896 h 2236251"/>
              <a:gd name="connsiteX5886" fmla="*/ 1217896 w 4645034"/>
              <a:gd name="connsiteY5886" fmla="*/ 68956 h 2236251"/>
              <a:gd name="connsiteX5887" fmla="*/ 1235605 w 4645034"/>
              <a:gd name="connsiteY5887" fmla="*/ 70355 h 2236251"/>
              <a:gd name="connsiteX5888" fmla="*/ 1245516 w 4645034"/>
              <a:gd name="connsiteY5888" fmla="*/ 68618 h 2236251"/>
              <a:gd name="connsiteX5889" fmla="*/ 1250677 w 4645034"/>
              <a:gd name="connsiteY5889" fmla="*/ 66299 h 2236251"/>
              <a:gd name="connsiteX5890" fmla="*/ 1262672 w 4645034"/>
              <a:gd name="connsiteY5890" fmla="*/ 64896 h 2236251"/>
              <a:gd name="connsiteX5891" fmla="*/ 1267847 w 4645034"/>
              <a:gd name="connsiteY5891" fmla="*/ 60112 h 2236251"/>
              <a:gd name="connsiteX5892" fmla="*/ 1260829 w 4645034"/>
              <a:gd name="connsiteY5892" fmla="*/ 55574 h 2236251"/>
              <a:gd name="connsiteX5893" fmla="*/ 1251329 w 4645034"/>
              <a:gd name="connsiteY5893" fmla="*/ 57676 h 2236251"/>
              <a:gd name="connsiteX5894" fmla="*/ 1245006 w 4645034"/>
              <a:gd name="connsiteY5894" fmla="*/ 54886 h 2236251"/>
              <a:gd name="connsiteX5895" fmla="*/ 1248437 w 4645034"/>
              <a:gd name="connsiteY5895" fmla="*/ 51052 h 2236251"/>
              <a:gd name="connsiteX5896" fmla="*/ 1255668 w 4645034"/>
              <a:gd name="connsiteY5896" fmla="*/ 50706 h 2236251"/>
              <a:gd name="connsiteX5897" fmla="*/ 1262275 w 4645034"/>
              <a:gd name="connsiteY5897" fmla="*/ 52093 h 2236251"/>
              <a:gd name="connsiteX5898" fmla="*/ 1268655 w 4645034"/>
              <a:gd name="connsiteY5898" fmla="*/ 52105 h 2236251"/>
              <a:gd name="connsiteX5899" fmla="*/ 1274596 w 4645034"/>
              <a:gd name="connsiteY5899" fmla="*/ 54372 h 2236251"/>
              <a:gd name="connsiteX5900" fmla="*/ 1281303 w 4645034"/>
              <a:gd name="connsiteY5900" fmla="*/ 53777 h 2236251"/>
              <a:gd name="connsiteX5901" fmla="*/ 1284152 w 4645034"/>
              <a:gd name="connsiteY5901" fmla="*/ 50629 h 2236251"/>
              <a:gd name="connsiteX5902" fmla="*/ 1282054 w 4645034"/>
              <a:gd name="connsiteY5902" fmla="*/ 44443 h 2236251"/>
              <a:gd name="connsiteX5903" fmla="*/ 1279006 w 4645034"/>
              <a:gd name="connsiteY5903" fmla="*/ 40958 h 2236251"/>
              <a:gd name="connsiteX5904" fmla="*/ 1273136 w 4645034"/>
              <a:gd name="connsiteY5904" fmla="*/ 35149 h 2236251"/>
              <a:gd name="connsiteX5905" fmla="*/ 1281430 w 4645034"/>
              <a:gd name="connsiteY5905" fmla="*/ 32830 h 2236251"/>
              <a:gd name="connsiteX5906" fmla="*/ 1294233 w 4645034"/>
              <a:gd name="connsiteY5906" fmla="*/ 32830 h 2236251"/>
              <a:gd name="connsiteX5907" fmla="*/ 1304059 w 4645034"/>
              <a:gd name="connsiteY5907" fmla="*/ 36315 h 2236251"/>
              <a:gd name="connsiteX5908" fmla="*/ 1318521 w 4645034"/>
              <a:gd name="connsiteY5908" fmla="*/ 37018 h 2236251"/>
              <a:gd name="connsiteX5909" fmla="*/ 1334614 w 4645034"/>
              <a:gd name="connsiteY5909" fmla="*/ 37368 h 2236251"/>
              <a:gd name="connsiteX5910" fmla="*/ 1348338 w 4645034"/>
              <a:gd name="connsiteY5910" fmla="*/ 34916 h 2236251"/>
              <a:gd name="connsiteX5911" fmla="*/ 1364062 w 4645034"/>
              <a:gd name="connsiteY5911" fmla="*/ 32126 h 2236251"/>
              <a:gd name="connsiteX5912" fmla="*/ 1367579 w 4645034"/>
              <a:gd name="connsiteY5912" fmla="*/ 25622 h 2236251"/>
              <a:gd name="connsiteX5913" fmla="*/ 1356420 w 4645034"/>
              <a:gd name="connsiteY5913" fmla="*/ 21417 h 2236251"/>
              <a:gd name="connsiteX5914" fmla="*/ 1346665 w 4645034"/>
              <a:gd name="connsiteY5914" fmla="*/ 22704 h 2236251"/>
              <a:gd name="connsiteX5915" fmla="*/ 1337052 w 4645034"/>
              <a:gd name="connsiteY5915" fmla="*/ 24103 h 2236251"/>
              <a:gd name="connsiteX5916" fmla="*/ 1329325 w 4645034"/>
              <a:gd name="connsiteY5916" fmla="*/ 24103 h 2236251"/>
              <a:gd name="connsiteX5917" fmla="*/ 1312410 w 4645034"/>
              <a:gd name="connsiteY5917" fmla="*/ 22233 h 2236251"/>
              <a:gd name="connsiteX5918" fmla="*/ 1301238 w 4645034"/>
              <a:gd name="connsiteY5918" fmla="*/ 20485 h 2236251"/>
              <a:gd name="connsiteX5919" fmla="*/ 1292574 w 4645034"/>
              <a:gd name="connsiteY5919" fmla="*/ 19552 h 2236251"/>
              <a:gd name="connsiteX5920" fmla="*/ 1286237 w 4645034"/>
              <a:gd name="connsiteY5920" fmla="*/ 15858 h 2236251"/>
              <a:gd name="connsiteX5921" fmla="*/ 1291851 w 4645034"/>
              <a:gd name="connsiteY5921" fmla="*/ 13422 h 2236251"/>
              <a:gd name="connsiteX5922" fmla="*/ 1303237 w 4645034"/>
              <a:gd name="connsiteY5922" fmla="*/ 13422 h 2236251"/>
              <a:gd name="connsiteX5923" fmla="*/ 1319797 w 4645034"/>
              <a:gd name="connsiteY5923" fmla="*/ 14471 h 2236251"/>
              <a:gd name="connsiteX5924" fmla="*/ 1339066 w 4645034"/>
              <a:gd name="connsiteY5924" fmla="*/ 16224 h 2236251"/>
              <a:gd name="connsiteX5925" fmla="*/ 1357994 w 4645034"/>
              <a:gd name="connsiteY5925" fmla="*/ 11786 h 2236251"/>
              <a:gd name="connsiteX5926" fmla="*/ 1371350 w 4645034"/>
              <a:gd name="connsiteY5926" fmla="*/ 10037 h 2236251"/>
              <a:gd name="connsiteX5927" fmla="*/ 1382253 w 4645034"/>
              <a:gd name="connsiteY5927" fmla="*/ 9000 h 2236251"/>
              <a:gd name="connsiteX5928" fmla="*/ 1391058 w 4645034"/>
              <a:gd name="connsiteY5928" fmla="*/ 9000 h 2236251"/>
              <a:gd name="connsiteX5929" fmla="*/ 1407732 w 4645034"/>
              <a:gd name="connsiteY5929" fmla="*/ 9350 h 2236251"/>
              <a:gd name="connsiteX5930" fmla="*/ 1431339 w 4645034"/>
              <a:gd name="connsiteY5930" fmla="*/ 10403 h 2236251"/>
              <a:gd name="connsiteX5931" fmla="*/ 1461057 w 4645034"/>
              <a:gd name="connsiteY5931" fmla="*/ 7031 h 2236251"/>
              <a:gd name="connsiteX5932" fmla="*/ 1473988 w 4645034"/>
              <a:gd name="connsiteY5932" fmla="*/ 4578 h 2236251"/>
              <a:gd name="connsiteX5933" fmla="*/ 1495001 w 4645034"/>
              <a:gd name="connsiteY5933" fmla="*/ 40 h 223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</a:cxnLst>
            <a:rect l="l" t="t" r="r" b="b"/>
            <a:pathLst>
              <a:path w="4645034" h="2236251">
                <a:moveTo>
                  <a:pt x="1162079" y="2194721"/>
                </a:moveTo>
                <a:lnTo>
                  <a:pt x="1171393" y="2197848"/>
                </a:lnTo>
                <a:lnTo>
                  <a:pt x="1177242" y="2201541"/>
                </a:lnTo>
                <a:lnTo>
                  <a:pt x="1184468" y="2205142"/>
                </a:lnTo>
                <a:lnTo>
                  <a:pt x="1186703" y="2209666"/>
                </a:lnTo>
                <a:lnTo>
                  <a:pt x="1193035" y="2212468"/>
                </a:lnTo>
                <a:lnTo>
                  <a:pt x="1199853" y="2215502"/>
                </a:lnTo>
                <a:lnTo>
                  <a:pt x="1205849" y="2223892"/>
                </a:lnTo>
                <a:lnTo>
                  <a:pt x="1216413" y="2226928"/>
                </a:lnTo>
                <a:lnTo>
                  <a:pt x="1231515" y="2226928"/>
                </a:lnTo>
                <a:lnTo>
                  <a:pt x="1229046" y="2231479"/>
                </a:lnTo>
                <a:lnTo>
                  <a:pt x="1218837" y="2230779"/>
                </a:lnTo>
                <a:cubicBezTo>
                  <a:pt x="1214038" y="2231312"/>
                  <a:pt x="1209220" y="2231623"/>
                  <a:pt x="1204392" y="2231712"/>
                </a:cubicBezTo>
                <a:cubicBezTo>
                  <a:pt x="1202443" y="2231748"/>
                  <a:pt x="1200495" y="2231748"/>
                  <a:pt x="1198547" y="2231712"/>
                </a:cubicBezTo>
                <a:lnTo>
                  <a:pt x="1190127" y="2233917"/>
                </a:lnTo>
                <a:lnTo>
                  <a:pt x="1185219" y="2236251"/>
                </a:lnTo>
                <a:lnTo>
                  <a:pt x="1175505" y="2235201"/>
                </a:lnTo>
                <a:lnTo>
                  <a:pt x="1173390" y="2229962"/>
                </a:lnTo>
                <a:lnTo>
                  <a:pt x="1167395" y="2225876"/>
                </a:lnTo>
                <a:lnTo>
                  <a:pt x="1160372" y="2227263"/>
                </a:lnTo>
                <a:lnTo>
                  <a:pt x="1154615" y="2223294"/>
                </a:lnTo>
                <a:lnTo>
                  <a:pt x="1150514" y="2217253"/>
                </a:lnTo>
                <a:lnTo>
                  <a:pt x="1149963" y="2212468"/>
                </a:lnTo>
                <a:lnTo>
                  <a:pt x="1153712" y="2207813"/>
                </a:lnTo>
                <a:lnTo>
                  <a:pt x="1154403" y="2198007"/>
                </a:lnTo>
                <a:close/>
                <a:moveTo>
                  <a:pt x="1266278" y="2167959"/>
                </a:moveTo>
                <a:lnTo>
                  <a:pt x="1272475" y="2169351"/>
                </a:lnTo>
                <a:lnTo>
                  <a:pt x="1276207" y="2170051"/>
                </a:lnTo>
                <a:lnTo>
                  <a:pt x="1288195" y="2168651"/>
                </a:lnTo>
                <a:lnTo>
                  <a:pt x="1292412" y="2169336"/>
                </a:lnTo>
                <a:lnTo>
                  <a:pt x="1297570" y="2171059"/>
                </a:lnTo>
                <a:lnTo>
                  <a:pt x="1297570" y="2175831"/>
                </a:lnTo>
                <a:lnTo>
                  <a:pt x="1289342" y="2176882"/>
                </a:lnTo>
                <a:lnTo>
                  <a:pt x="1281954" y="2182120"/>
                </a:lnTo>
                <a:lnTo>
                  <a:pt x="1280189" y="2187709"/>
                </a:lnTo>
                <a:lnTo>
                  <a:pt x="1272578" y="2189547"/>
                </a:lnTo>
                <a:lnTo>
                  <a:pt x="1264954" y="2187097"/>
                </a:lnTo>
                <a:lnTo>
                  <a:pt x="1258253" y="2184295"/>
                </a:lnTo>
                <a:lnTo>
                  <a:pt x="1250402" y="2184295"/>
                </a:lnTo>
                <a:lnTo>
                  <a:pt x="1246677" y="2179771"/>
                </a:lnTo>
                <a:lnTo>
                  <a:pt x="1254669" y="2178706"/>
                </a:lnTo>
                <a:lnTo>
                  <a:pt x="1257379" y="2174533"/>
                </a:lnTo>
                <a:lnTo>
                  <a:pt x="1250852" y="2172105"/>
                </a:lnTo>
                <a:cubicBezTo>
                  <a:pt x="1252129" y="2171433"/>
                  <a:pt x="1253409" y="2170763"/>
                  <a:pt x="1254686" y="2170091"/>
                </a:cubicBezTo>
                <a:cubicBezTo>
                  <a:pt x="1255963" y="2169419"/>
                  <a:pt x="1257242" y="2168748"/>
                  <a:pt x="1258519" y="2168076"/>
                </a:cubicBezTo>
                <a:close/>
                <a:moveTo>
                  <a:pt x="4144743" y="1998798"/>
                </a:moveTo>
                <a:lnTo>
                  <a:pt x="4146773" y="2003353"/>
                </a:lnTo>
                <a:lnTo>
                  <a:pt x="4151313" y="2006488"/>
                </a:lnTo>
                <a:lnTo>
                  <a:pt x="4159763" y="2011376"/>
                </a:lnTo>
                <a:lnTo>
                  <a:pt x="4166917" y="2009640"/>
                </a:lnTo>
                <a:lnTo>
                  <a:pt x="4171489" y="2004401"/>
                </a:lnTo>
                <a:lnTo>
                  <a:pt x="4176764" y="2003820"/>
                </a:lnTo>
                <a:lnTo>
                  <a:pt x="4183096" y="2003820"/>
                </a:lnTo>
                <a:lnTo>
                  <a:pt x="4187209" y="2007320"/>
                </a:lnTo>
                <a:lnTo>
                  <a:pt x="4185812" y="2012179"/>
                </a:lnTo>
                <a:lnTo>
                  <a:pt x="4181508" y="2013931"/>
                </a:lnTo>
                <a:lnTo>
                  <a:pt x="4178364" y="2016703"/>
                </a:lnTo>
                <a:lnTo>
                  <a:pt x="4178012" y="2021941"/>
                </a:lnTo>
                <a:lnTo>
                  <a:pt x="4173676" y="2027312"/>
                </a:lnTo>
                <a:lnTo>
                  <a:pt x="4167460" y="2030682"/>
                </a:lnTo>
                <a:lnTo>
                  <a:pt x="4157306" y="2034142"/>
                </a:lnTo>
                <a:lnTo>
                  <a:pt x="4151783" y="2037642"/>
                </a:lnTo>
                <a:lnTo>
                  <a:pt x="4148390" y="2041262"/>
                </a:lnTo>
                <a:lnTo>
                  <a:pt x="4146156" y="2045113"/>
                </a:lnTo>
                <a:lnTo>
                  <a:pt x="4141014" y="2046163"/>
                </a:lnTo>
                <a:lnTo>
                  <a:pt x="4138074" y="2041144"/>
                </a:lnTo>
                <a:lnTo>
                  <a:pt x="4133990" y="2041144"/>
                </a:lnTo>
                <a:lnTo>
                  <a:pt x="4129958" y="2041028"/>
                </a:lnTo>
                <a:lnTo>
                  <a:pt x="4131726" y="2034169"/>
                </a:lnTo>
                <a:lnTo>
                  <a:pt x="4136468" y="2028230"/>
                </a:lnTo>
                <a:lnTo>
                  <a:pt x="4137396" y="2024757"/>
                </a:lnTo>
                <a:lnTo>
                  <a:pt x="4137043" y="2017562"/>
                </a:lnTo>
                <a:lnTo>
                  <a:pt x="4137043" y="2012078"/>
                </a:lnTo>
                <a:lnTo>
                  <a:pt x="4135763" y="2009056"/>
                </a:lnTo>
                <a:lnTo>
                  <a:pt x="4137205" y="2001074"/>
                </a:lnTo>
                <a:close/>
                <a:moveTo>
                  <a:pt x="4537596" y="1996012"/>
                </a:moveTo>
                <a:cubicBezTo>
                  <a:pt x="4540047" y="1996179"/>
                  <a:pt x="4542000" y="1998113"/>
                  <a:pt x="4542166" y="2000548"/>
                </a:cubicBezTo>
                <a:lnTo>
                  <a:pt x="4545338" y="2008527"/>
                </a:lnTo>
                <a:lnTo>
                  <a:pt x="4547457" y="2015900"/>
                </a:lnTo>
                <a:lnTo>
                  <a:pt x="4547457" y="2020463"/>
                </a:lnTo>
                <a:lnTo>
                  <a:pt x="4540083" y="2025320"/>
                </a:lnTo>
                <a:lnTo>
                  <a:pt x="4525406" y="2029187"/>
                </a:lnTo>
                <a:lnTo>
                  <a:pt x="4514326" y="2037247"/>
                </a:lnTo>
                <a:lnTo>
                  <a:pt x="4507161" y="2042289"/>
                </a:lnTo>
                <a:lnTo>
                  <a:pt x="4506808" y="2048217"/>
                </a:lnTo>
                <a:lnTo>
                  <a:pt x="4501560" y="2050652"/>
                </a:lnTo>
                <a:lnTo>
                  <a:pt x="4496622" y="2052753"/>
                </a:lnTo>
                <a:lnTo>
                  <a:pt x="4490293" y="2052346"/>
                </a:lnTo>
                <a:cubicBezTo>
                  <a:pt x="4485924" y="2052016"/>
                  <a:pt x="4481599" y="2053349"/>
                  <a:pt x="4478182" y="2056078"/>
                </a:cubicBezTo>
                <a:cubicBezTo>
                  <a:pt x="4476812" y="2057171"/>
                  <a:pt x="4475623" y="2058473"/>
                  <a:pt x="4474657" y="2059932"/>
                </a:cubicBezTo>
                <a:lnTo>
                  <a:pt x="4465610" y="2070938"/>
                </a:lnTo>
                <a:lnTo>
                  <a:pt x="4458906" y="2076892"/>
                </a:lnTo>
                <a:lnTo>
                  <a:pt x="4449737" y="2081794"/>
                </a:lnTo>
                <a:lnTo>
                  <a:pt x="4437395" y="2089479"/>
                </a:lnTo>
                <a:lnTo>
                  <a:pt x="4428111" y="2092981"/>
                </a:lnTo>
                <a:lnTo>
                  <a:pt x="4411567" y="2093333"/>
                </a:lnTo>
                <a:lnTo>
                  <a:pt x="4400696" y="2092981"/>
                </a:lnTo>
                <a:lnTo>
                  <a:pt x="4391750" y="2087966"/>
                </a:lnTo>
                <a:lnTo>
                  <a:pt x="4395412" y="2081907"/>
                </a:lnTo>
                <a:lnTo>
                  <a:pt x="4401698" y="2074060"/>
                </a:lnTo>
                <a:lnTo>
                  <a:pt x="4407227" y="2072411"/>
                </a:lnTo>
                <a:lnTo>
                  <a:pt x="4418768" y="2063754"/>
                </a:lnTo>
                <a:cubicBezTo>
                  <a:pt x="4422315" y="2062584"/>
                  <a:pt x="4425847" y="2061337"/>
                  <a:pt x="4429343" y="2060018"/>
                </a:cubicBezTo>
                <a:cubicBezTo>
                  <a:pt x="4432494" y="2058834"/>
                  <a:pt x="4435615" y="2057587"/>
                  <a:pt x="4438715" y="2056286"/>
                </a:cubicBezTo>
                <a:cubicBezTo>
                  <a:pt x="4442499" y="2054117"/>
                  <a:pt x="4446385" y="2052129"/>
                  <a:pt x="4450357" y="2050331"/>
                </a:cubicBezTo>
                <a:cubicBezTo>
                  <a:pt x="4453132" y="2049075"/>
                  <a:pt x="4455951" y="2047914"/>
                  <a:pt x="4458805" y="2046843"/>
                </a:cubicBezTo>
                <a:lnTo>
                  <a:pt x="4476077" y="2039841"/>
                </a:lnTo>
                <a:lnTo>
                  <a:pt x="4489817" y="2035305"/>
                </a:lnTo>
                <a:cubicBezTo>
                  <a:pt x="4493529" y="2034089"/>
                  <a:pt x="4496932" y="2032101"/>
                  <a:pt x="4499794" y="2029467"/>
                </a:cubicBezTo>
                <a:cubicBezTo>
                  <a:pt x="4503174" y="2026363"/>
                  <a:pt x="4505719" y="2022446"/>
                  <a:pt x="4509201" y="2019446"/>
                </a:cubicBezTo>
                <a:cubicBezTo>
                  <a:pt x="4510967" y="2017924"/>
                  <a:pt x="4512942" y="2016668"/>
                  <a:pt x="4515076" y="2015710"/>
                </a:cubicBezTo>
                <a:lnTo>
                  <a:pt x="4518363" y="2012444"/>
                </a:lnTo>
                <a:lnTo>
                  <a:pt x="4526329" y="2006959"/>
                </a:lnTo>
                <a:lnTo>
                  <a:pt x="4532189" y="2003069"/>
                </a:lnTo>
                <a:cubicBezTo>
                  <a:pt x="4530906" y="1999473"/>
                  <a:pt x="4533761" y="1995745"/>
                  <a:pt x="4537596" y="1996012"/>
                </a:cubicBezTo>
                <a:close/>
                <a:moveTo>
                  <a:pt x="4609898" y="1899075"/>
                </a:moveTo>
                <a:lnTo>
                  <a:pt x="4614775" y="1900800"/>
                </a:lnTo>
                <a:lnTo>
                  <a:pt x="4619380" y="1908791"/>
                </a:lnTo>
                <a:lnTo>
                  <a:pt x="4619380" y="1918012"/>
                </a:lnTo>
                <a:lnTo>
                  <a:pt x="4615868" y="1925121"/>
                </a:lnTo>
                <a:cubicBezTo>
                  <a:pt x="4616228" y="1928501"/>
                  <a:pt x="4616975" y="1931827"/>
                  <a:pt x="4618100" y="1935041"/>
                </a:cubicBezTo>
                <a:cubicBezTo>
                  <a:pt x="4618671" y="1936674"/>
                  <a:pt x="4619341" y="1938270"/>
                  <a:pt x="4620099" y="1939829"/>
                </a:cubicBezTo>
                <a:lnTo>
                  <a:pt x="4629254" y="1947529"/>
                </a:lnTo>
                <a:lnTo>
                  <a:pt x="4634540" y="1953134"/>
                </a:lnTo>
                <a:lnTo>
                  <a:pt x="4638701" y="1954886"/>
                </a:lnTo>
                <a:lnTo>
                  <a:pt x="4645034" y="1955917"/>
                </a:lnTo>
                <a:lnTo>
                  <a:pt x="4643271" y="1960109"/>
                </a:lnTo>
                <a:lnTo>
                  <a:pt x="4639156" y="1966643"/>
                </a:lnTo>
                <a:cubicBezTo>
                  <a:pt x="4638080" y="1968749"/>
                  <a:pt x="4636405" y="1970496"/>
                  <a:pt x="4634339" y="1971662"/>
                </a:cubicBezTo>
                <a:cubicBezTo>
                  <a:pt x="4631116" y="1973484"/>
                  <a:pt x="4627152" y="1973790"/>
                  <a:pt x="4624243" y="1976101"/>
                </a:cubicBezTo>
                <a:cubicBezTo>
                  <a:pt x="4622977" y="1977105"/>
                  <a:pt x="4622011" y="1978433"/>
                  <a:pt x="4621436" y="1979937"/>
                </a:cubicBezTo>
                <a:cubicBezTo>
                  <a:pt x="4620611" y="1982119"/>
                  <a:pt x="4619331" y="1984102"/>
                  <a:pt x="4617677" y="1985757"/>
                </a:cubicBezTo>
                <a:cubicBezTo>
                  <a:pt x="4615198" y="1988240"/>
                  <a:pt x="4612031" y="1989857"/>
                  <a:pt x="4608861" y="1991362"/>
                </a:cubicBezTo>
                <a:cubicBezTo>
                  <a:pt x="4606922" y="1992281"/>
                  <a:pt x="4604968" y="1993173"/>
                  <a:pt x="4602997" y="1994032"/>
                </a:cubicBezTo>
                <a:cubicBezTo>
                  <a:pt x="4599971" y="1994688"/>
                  <a:pt x="4597072" y="1995832"/>
                  <a:pt x="4594417" y="1997418"/>
                </a:cubicBezTo>
                <a:cubicBezTo>
                  <a:pt x="4592354" y="1998648"/>
                  <a:pt x="4590461" y="2000142"/>
                  <a:pt x="4588775" y="2001851"/>
                </a:cubicBezTo>
                <a:lnTo>
                  <a:pt x="4580562" y="2011642"/>
                </a:lnTo>
                <a:lnTo>
                  <a:pt x="4573876" y="2015145"/>
                </a:lnTo>
                <a:lnTo>
                  <a:pt x="4568865" y="2010959"/>
                </a:lnTo>
                <a:lnTo>
                  <a:pt x="4569274" y="2006408"/>
                </a:lnTo>
                <a:lnTo>
                  <a:pt x="4575759" y="2002200"/>
                </a:lnTo>
                <a:lnTo>
                  <a:pt x="4580696" y="1993334"/>
                </a:lnTo>
                <a:lnTo>
                  <a:pt x="4577864" y="1985628"/>
                </a:lnTo>
                <a:lnTo>
                  <a:pt x="4577893" y="1976170"/>
                </a:lnTo>
                <a:lnTo>
                  <a:pt x="4583059" y="1967551"/>
                </a:lnTo>
                <a:lnTo>
                  <a:pt x="4594904" y="1963462"/>
                </a:lnTo>
                <a:lnTo>
                  <a:pt x="4605652" y="1959029"/>
                </a:lnTo>
                <a:lnTo>
                  <a:pt x="4608508" y="1952494"/>
                </a:lnTo>
                <a:cubicBezTo>
                  <a:pt x="4610106" y="1950904"/>
                  <a:pt x="4611347" y="1949001"/>
                  <a:pt x="4612151" y="1946900"/>
                </a:cubicBezTo>
                <a:cubicBezTo>
                  <a:pt x="4613428" y="1943574"/>
                  <a:pt x="4613551" y="1939920"/>
                  <a:pt x="4612504" y="1936513"/>
                </a:cubicBezTo>
                <a:lnTo>
                  <a:pt x="4611460" y="1926755"/>
                </a:lnTo>
                <a:lnTo>
                  <a:pt x="4609006" y="1919527"/>
                </a:lnTo>
                <a:lnTo>
                  <a:pt x="4608896" y="1912875"/>
                </a:lnTo>
                <a:close/>
                <a:moveTo>
                  <a:pt x="4581924" y="1796032"/>
                </a:moveTo>
                <a:lnTo>
                  <a:pt x="4581931" y="1802840"/>
                </a:lnTo>
                <a:lnTo>
                  <a:pt x="4579813" y="1809129"/>
                </a:lnTo>
                <a:lnTo>
                  <a:pt x="4575170" y="1808093"/>
                </a:lnTo>
                <a:lnTo>
                  <a:pt x="4574368" y="1802504"/>
                </a:lnTo>
                <a:lnTo>
                  <a:pt x="4577001" y="1796178"/>
                </a:lnTo>
                <a:close/>
                <a:moveTo>
                  <a:pt x="2910354" y="1656636"/>
                </a:moveTo>
                <a:lnTo>
                  <a:pt x="2917265" y="1662338"/>
                </a:lnTo>
                <a:lnTo>
                  <a:pt x="2917265" y="1670028"/>
                </a:lnTo>
                <a:lnTo>
                  <a:pt x="2908802" y="1673180"/>
                </a:lnTo>
                <a:lnTo>
                  <a:pt x="2904895" y="1667021"/>
                </a:lnTo>
                <a:lnTo>
                  <a:pt x="2905695" y="1660679"/>
                </a:lnTo>
                <a:close/>
                <a:moveTo>
                  <a:pt x="2940288" y="1643900"/>
                </a:moveTo>
                <a:lnTo>
                  <a:pt x="2941548" y="1649060"/>
                </a:lnTo>
                <a:lnTo>
                  <a:pt x="2941564" y="1654766"/>
                </a:lnTo>
                <a:lnTo>
                  <a:pt x="2934001" y="1653030"/>
                </a:lnTo>
                <a:lnTo>
                  <a:pt x="2934614" y="1646001"/>
                </a:lnTo>
                <a:close/>
                <a:moveTo>
                  <a:pt x="4563031" y="1631839"/>
                </a:moveTo>
                <a:lnTo>
                  <a:pt x="4570743" y="1641645"/>
                </a:lnTo>
                <a:lnTo>
                  <a:pt x="4577211" y="1654004"/>
                </a:lnTo>
                <a:lnTo>
                  <a:pt x="4578267" y="1662292"/>
                </a:lnTo>
                <a:lnTo>
                  <a:pt x="4586729" y="1666828"/>
                </a:lnTo>
                <a:lnTo>
                  <a:pt x="4595192" y="1673483"/>
                </a:lnTo>
                <a:lnTo>
                  <a:pt x="4606477" y="1682586"/>
                </a:lnTo>
                <a:lnTo>
                  <a:pt x="4605772" y="1691911"/>
                </a:lnTo>
                <a:lnTo>
                  <a:pt x="4600129" y="1690976"/>
                </a:lnTo>
                <a:lnTo>
                  <a:pt x="4591093" y="1678503"/>
                </a:lnTo>
                <a:lnTo>
                  <a:pt x="4585114" y="1674649"/>
                </a:lnTo>
                <a:cubicBezTo>
                  <a:pt x="4582864" y="1673647"/>
                  <a:pt x="4580671" y="1672521"/>
                  <a:pt x="4578545" y="1671281"/>
                </a:cubicBezTo>
                <a:cubicBezTo>
                  <a:pt x="4576193" y="1669904"/>
                  <a:pt x="4573925" y="1668388"/>
                  <a:pt x="4571756" y="1666742"/>
                </a:cubicBezTo>
                <a:lnTo>
                  <a:pt x="4569642" y="1656936"/>
                </a:lnTo>
                <a:lnTo>
                  <a:pt x="4565291" y="1651218"/>
                </a:lnTo>
                <a:lnTo>
                  <a:pt x="4558988" y="1641806"/>
                </a:lnTo>
                <a:lnTo>
                  <a:pt x="4557939" y="1637048"/>
                </a:lnTo>
                <a:close/>
                <a:moveTo>
                  <a:pt x="1971493" y="1576074"/>
                </a:moveTo>
                <a:lnTo>
                  <a:pt x="1979815" y="1590064"/>
                </a:lnTo>
                <a:lnTo>
                  <a:pt x="1965085" y="1588915"/>
                </a:lnTo>
                <a:close/>
                <a:moveTo>
                  <a:pt x="4629364" y="1566600"/>
                </a:moveTo>
                <a:lnTo>
                  <a:pt x="4633503" y="1571345"/>
                </a:lnTo>
                <a:lnTo>
                  <a:pt x="4633854" y="1575842"/>
                </a:lnTo>
                <a:lnTo>
                  <a:pt x="4637249" y="1580847"/>
                </a:lnTo>
                <a:lnTo>
                  <a:pt x="4641452" y="1584699"/>
                </a:lnTo>
                <a:lnTo>
                  <a:pt x="4643215" y="1590989"/>
                </a:lnTo>
                <a:lnTo>
                  <a:pt x="4640747" y="1595862"/>
                </a:lnTo>
                <a:lnTo>
                  <a:pt x="4635471" y="1588901"/>
                </a:lnTo>
                <a:lnTo>
                  <a:pt x="4633122" y="1584012"/>
                </a:lnTo>
                <a:lnTo>
                  <a:pt x="4629858" y="1582262"/>
                </a:lnTo>
                <a:lnTo>
                  <a:pt x="4625837" y="1575224"/>
                </a:lnTo>
                <a:close/>
                <a:moveTo>
                  <a:pt x="2754323" y="1541534"/>
                </a:moveTo>
                <a:lnTo>
                  <a:pt x="2755302" y="1546759"/>
                </a:lnTo>
                <a:lnTo>
                  <a:pt x="2749519" y="1553398"/>
                </a:lnTo>
                <a:lnTo>
                  <a:pt x="2747739" y="1548160"/>
                </a:lnTo>
                <a:lnTo>
                  <a:pt x="2749424" y="1542585"/>
                </a:lnTo>
                <a:close/>
                <a:moveTo>
                  <a:pt x="2727434" y="1529271"/>
                </a:moveTo>
                <a:lnTo>
                  <a:pt x="2732736" y="1530426"/>
                </a:lnTo>
                <a:lnTo>
                  <a:pt x="2733441" y="1536612"/>
                </a:lnTo>
                <a:lnTo>
                  <a:pt x="2728185" y="1536962"/>
                </a:lnTo>
                <a:lnTo>
                  <a:pt x="2724039" y="1530205"/>
                </a:lnTo>
                <a:close/>
                <a:moveTo>
                  <a:pt x="2739613" y="1523257"/>
                </a:moveTo>
                <a:lnTo>
                  <a:pt x="2744037" y="1527183"/>
                </a:lnTo>
                <a:lnTo>
                  <a:pt x="2745602" y="1532801"/>
                </a:lnTo>
                <a:lnTo>
                  <a:pt x="2739953" y="1530716"/>
                </a:lnTo>
                <a:lnTo>
                  <a:pt x="2735862" y="1526184"/>
                </a:lnTo>
                <a:close/>
                <a:moveTo>
                  <a:pt x="2817026" y="1521376"/>
                </a:moveTo>
                <a:lnTo>
                  <a:pt x="2823524" y="1528839"/>
                </a:lnTo>
                <a:lnTo>
                  <a:pt x="2827885" y="1540099"/>
                </a:lnTo>
                <a:lnTo>
                  <a:pt x="2830703" y="1548733"/>
                </a:lnTo>
                <a:lnTo>
                  <a:pt x="2832468" y="1561908"/>
                </a:lnTo>
                <a:lnTo>
                  <a:pt x="2828353" y="1572517"/>
                </a:lnTo>
                <a:cubicBezTo>
                  <a:pt x="2827199" y="1576111"/>
                  <a:pt x="2825907" y="1579654"/>
                  <a:pt x="2824476" y="1583136"/>
                </a:cubicBezTo>
                <a:cubicBezTo>
                  <a:pt x="2822163" y="1588786"/>
                  <a:pt x="2819494" y="1594274"/>
                  <a:pt x="2816484" y="1599578"/>
                </a:cubicBezTo>
                <a:lnTo>
                  <a:pt x="2812273" y="1614392"/>
                </a:lnTo>
                <a:lnTo>
                  <a:pt x="2808173" y="1629216"/>
                </a:lnTo>
                <a:cubicBezTo>
                  <a:pt x="2806753" y="1632555"/>
                  <a:pt x="2805344" y="1635905"/>
                  <a:pt x="2803940" y="1639255"/>
                </a:cubicBezTo>
                <a:cubicBezTo>
                  <a:pt x="2802095" y="1643673"/>
                  <a:pt x="2800266" y="1648092"/>
                  <a:pt x="2798453" y="1652521"/>
                </a:cubicBezTo>
                <a:lnTo>
                  <a:pt x="2795278" y="1661144"/>
                </a:lnTo>
                <a:lnTo>
                  <a:pt x="2792109" y="1671651"/>
                </a:lnTo>
                <a:lnTo>
                  <a:pt x="2787882" y="1687412"/>
                </a:lnTo>
                <a:lnTo>
                  <a:pt x="2786473" y="1697909"/>
                </a:lnTo>
                <a:lnTo>
                  <a:pt x="2784362" y="1709454"/>
                </a:lnTo>
                <a:lnTo>
                  <a:pt x="2778013" y="1720277"/>
                </a:lnTo>
                <a:lnTo>
                  <a:pt x="2771642" y="1728330"/>
                </a:lnTo>
                <a:lnTo>
                  <a:pt x="2763166" y="1731833"/>
                </a:lnTo>
                <a:lnTo>
                  <a:pt x="2751830" y="1739194"/>
                </a:lnTo>
                <a:lnTo>
                  <a:pt x="2746571" y="1741291"/>
                </a:lnTo>
                <a:cubicBezTo>
                  <a:pt x="2743981" y="1741016"/>
                  <a:pt x="2741482" y="1740181"/>
                  <a:pt x="2739254" y="1738837"/>
                </a:cubicBezTo>
                <a:cubicBezTo>
                  <a:pt x="2736526" y="1737198"/>
                  <a:pt x="2734293" y="1734867"/>
                  <a:pt x="2732777" y="1732087"/>
                </a:cubicBezTo>
                <a:cubicBezTo>
                  <a:pt x="2730608" y="1731649"/>
                  <a:pt x="2728582" y="1730682"/>
                  <a:pt x="2726880" y="1729277"/>
                </a:cubicBezTo>
                <a:cubicBezTo>
                  <a:pt x="2724270" y="1727129"/>
                  <a:pt x="2722568" y="1724095"/>
                  <a:pt x="2722100" y="1720766"/>
                </a:cubicBezTo>
                <a:cubicBezTo>
                  <a:pt x="2722425" y="1716826"/>
                  <a:pt x="2722217" y="1712855"/>
                  <a:pt x="2721494" y="1708976"/>
                </a:cubicBezTo>
                <a:cubicBezTo>
                  <a:pt x="2720792" y="1705229"/>
                  <a:pt x="2719612" y="1701594"/>
                  <a:pt x="2717979" y="1698143"/>
                </a:cubicBezTo>
                <a:lnTo>
                  <a:pt x="2717612" y="1693358"/>
                </a:lnTo>
                <a:lnTo>
                  <a:pt x="2720452" y="1685671"/>
                </a:lnTo>
                <a:lnTo>
                  <a:pt x="2726418" y="1676599"/>
                </a:lnTo>
                <a:lnTo>
                  <a:pt x="2731943" y="1668312"/>
                </a:lnTo>
                <a:lnTo>
                  <a:pt x="2735808" y="1661317"/>
                </a:lnTo>
                <a:lnTo>
                  <a:pt x="2740743" y="1650810"/>
                </a:lnTo>
                <a:cubicBezTo>
                  <a:pt x="2741216" y="1648968"/>
                  <a:pt x="2741572" y="1647094"/>
                  <a:pt x="2741801" y="1645211"/>
                </a:cubicBezTo>
                <a:cubicBezTo>
                  <a:pt x="2742349" y="1640782"/>
                  <a:pt x="2742232" y="1636302"/>
                  <a:pt x="2741450" y="1631914"/>
                </a:cubicBezTo>
                <a:lnTo>
                  <a:pt x="2737218" y="1621061"/>
                </a:lnTo>
                <a:cubicBezTo>
                  <a:pt x="2736840" y="1617925"/>
                  <a:pt x="2736840" y="1614748"/>
                  <a:pt x="2737218" y="1611602"/>
                </a:cubicBezTo>
                <a:cubicBezTo>
                  <a:pt x="2737696" y="1607662"/>
                  <a:pt x="2738765" y="1603814"/>
                  <a:pt x="2740392" y="1600179"/>
                </a:cubicBezTo>
                <a:lnTo>
                  <a:pt x="2742040" y="1590161"/>
                </a:lnTo>
                <a:lnTo>
                  <a:pt x="2747326" y="1582128"/>
                </a:lnTo>
                <a:cubicBezTo>
                  <a:pt x="2749277" y="1582199"/>
                  <a:pt x="2751229" y="1582199"/>
                  <a:pt x="2753175" y="1582128"/>
                </a:cubicBezTo>
                <a:cubicBezTo>
                  <a:pt x="2757631" y="1581985"/>
                  <a:pt x="2762071" y="1581517"/>
                  <a:pt x="2766458" y="1580733"/>
                </a:cubicBezTo>
                <a:lnTo>
                  <a:pt x="2776800" y="1574074"/>
                </a:lnTo>
                <a:lnTo>
                  <a:pt x="2783835" y="1564504"/>
                </a:lnTo>
                <a:cubicBezTo>
                  <a:pt x="2785074" y="1560604"/>
                  <a:pt x="2788073" y="1557499"/>
                  <a:pt x="2791950" y="1556104"/>
                </a:cubicBezTo>
                <a:cubicBezTo>
                  <a:pt x="2793747" y="1555453"/>
                  <a:pt x="2795672" y="1555219"/>
                  <a:pt x="2797575" y="1555402"/>
                </a:cubicBezTo>
                <a:cubicBezTo>
                  <a:pt x="2799266" y="1554170"/>
                  <a:pt x="2800909" y="1552887"/>
                  <a:pt x="2802510" y="1551553"/>
                </a:cubicBezTo>
                <a:cubicBezTo>
                  <a:pt x="2806588" y="1548143"/>
                  <a:pt x="2810364" y="1544396"/>
                  <a:pt x="2813794" y="1540344"/>
                </a:cubicBezTo>
                <a:lnTo>
                  <a:pt x="2816968" y="1530193"/>
                </a:lnTo>
                <a:lnTo>
                  <a:pt x="2815208" y="1524848"/>
                </a:lnTo>
                <a:close/>
                <a:moveTo>
                  <a:pt x="2720075" y="1510626"/>
                </a:moveTo>
                <a:lnTo>
                  <a:pt x="2723064" y="1516967"/>
                </a:lnTo>
                <a:lnTo>
                  <a:pt x="2721598" y="1521738"/>
                </a:lnTo>
                <a:lnTo>
                  <a:pt x="2715501" y="1519315"/>
                </a:lnTo>
                <a:lnTo>
                  <a:pt x="2716568" y="1514128"/>
                </a:lnTo>
                <a:close/>
                <a:moveTo>
                  <a:pt x="4265289" y="1503875"/>
                </a:moveTo>
                <a:lnTo>
                  <a:pt x="4270694" y="1510625"/>
                </a:lnTo>
                <a:lnTo>
                  <a:pt x="4272675" y="1523519"/>
                </a:lnTo>
                <a:cubicBezTo>
                  <a:pt x="4272987" y="1528300"/>
                  <a:pt x="4274288" y="1532952"/>
                  <a:pt x="4276552" y="1537170"/>
                </a:cubicBezTo>
                <a:cubicBezTo>
                  <a:pt x="4277967" y="1539832"/>
                  <a:pt x="4279750" y="1542298"/>
                  <a:pt x="4281844" y="1544505"/>
                </a:cubicBezTo>
                <a:lnTo>
                  <a:pt x="4288523" y="1552553"/>
                </a:lnTo>
                <a:lnTo>
                  <a:pt x="4295229" y="1560860"/>
                </a:lnTo>
                <a:lnTo>
                  <a:pt x="4300861" y="1569644"/>
                </a:lnTo>
                <a:lnTo>
                  <a:pt x="4301795" y="1578709"/>
                </a:lnTo>
                <a:lnTo>
                  <a:pt x="4303436" y="1584853"/>
                </a:lnTo>
                <a:lnTo>
                  <a:pt x="4308813" y="1591019"/>
                </a:lnTo>
                <a:lnTo>
                  <a:pt x="4304229" y="1600624"/>
                </a:lnTo>
                <a:lnTo>
                  <a:pt x="4304229" y="1608434"/>
                </a:lnTo>
                <a:lnTo>
                  <a:pt x="4302502" y="1615444"/>
                </a:lnTo>
                <a:cubicBezTo>
                  <a:pt x="4299616" y="1615963"/>
                  <a:pt x="4297324" y="1618105"/>
                  <a:pt x="4296616" y="1620917"/>
                </a:cubicBezTo>
                <a:cubicBezTo>
                  <a:pt x="4295909" y="1623816"/>
                  <a:pt x="4297012" y="1626867"/>
                  <a:pt x="4299446" y="1628641"/>
                </a:cubicBezTo>
                <a:lnTo>
                  <a:pt x="4308615" y="1637035"/>
                </a:lnTo>
                <a:lnTo>
                  <a:pt x="4320217" y="1645083"/>
                </a:lnTo>
                <a:lnTo>
                  <a:pt x="4325877" y="1655229"/>
                </a:lnTo>
                <a:lnTo>
                  <a:pt x="4333971" y="1666674"/>
                </a:lnTo>
                <a:lnTo>
                  <a:pt x="4339376" y="1678919"/>
                </a:lnTo>
                <a:lnTo>
                  <a:pt x="4342206" y="1692549"/>
                </a:lnTo>
                <a:lnTo>
                  <a:pt x="4351714" y="1705789"/>
                </a:lnTo>
                <a:lnTo>
                  <a:pt x="4353355" y="1711154"/>
                </a:lnTo>
                <a:lnTo>
                  <a:pt x="4360062" y="1719916"/>
                </a:lnTo>
                <a:lnTo>
                  <a:pt x="4367222" y="1725411"/>
                </a:lnTo>
                <a:lnTo>
                  <a:pt x="4370278" y="1733568"/>
                </a:lnTo>
                <a:lnTo>
                  <a:pt x="4374495" y="1742676"/>
                </a:lnTo>
                <a:lnTo>
                  <a:pt x="4376249" y="1749209"/>
                </a:lnTo>
                <a:lnTo>
                  <a:pt x="4376249" y="1761411"/>
                </a:lnTo>
                <a:cubicBezTo>
                  <a:pt x="4375287" y="1763834"/>
                  <a:pt x="4374693" y="1766409"/>
                  <a:pt x="4374495" y="1769005"/>
                </a:cubicBezTo>
                <a:cubicBezTo>
                  <a:pt x="4374325" y="1771233"/>
                  <a:pt x="4374438" y="1773462"/>
                  <a:pt x="4374834" y="1775668"/>
                </a:cubicBezTo>
                <a:lnTo>
                  <a:pt x="4368892" y="1783997"/>
                </a:lnTo>
                <a:cubicBezTo>
                  <a:pt x="4369146" y="1787437"/>
                  <a:pt x="4369033" y="1790877"/>
                  <a:pt x="4368524" y="1794274"/>
                </a:cubicBezTo>
                <a:cubicBezTo>
                  <a:pt x="4368043" y="1797497"/>
                  <a:pt x="4367222" y="1800678"/>
                  <a:pt x="4366062" y="1803728"/>
                </a:cubicBezTo>
                <a:cubicBezTo>
                  <a:pt x="4364250" y="1806238"/>
                  <a:pt x="4362411" y="1808726"/>
                  <a:pt x="4360543" y="1811214"/>
                </a:cubicBezTo>
                <a:cubicBezTo>
                  <a:pt x="4358676" y="1813680"/>
                  <a:pt x="4356808" y="1816125"/>
                  <a:pt x="4354912" y="1818548"/>
                </a:cubicBezTo>
                <a:cubicBezTo>
                  <a:pt x="4352280" y="1821750"/>
                  <a:pt x="4349960" y="1825189"/>
                  <a:pt x="4347979" y="1828824"/>
                </a:cubicBezTo>
                <a:cubicBezTo>
                  <a:pt x="4346620" y="1831269"/>
                  <a:pt x="4345460" y="1833800"/>
                  <a:pt x="4344441" y="1836396"/>
                </a:cubicBezTo>
                <a:lnTo>
                  <a:pt x="4343734" y="1842281"/>
                </a:lnTo>
                <a:lnTo>
                  <a:pt x="4339036" y="1847430"/>
                </a:lnTo>
                <a:lnTo>
                  <a:pt x="4331622" y="1855456"/>
                </a:lnTo>
                <a:lnTo>
                  <a:pt x="4327405" y="1859653"/>
                </a:lnTo>
                <a:lnTo>
                  <a:pt x="4324943" y="1864196"/>
                </a:lnTo>
                <a:lnTo>
                  <a:pt x="4314360" y="1870016"/>
                </a:lnTo>
                <a:lnTo>
                  <a:pt x="4304342" y="1874408"/>
                </a:lnTo>
                <a:cubicBezTo>
                  <a:pt x="4301399" y="1874451"/>
                  <a:pt x="4298710" y="1876052"/>
                  <a:pt x="4297295" y="1878605"/>
                </a:cubicBezTo>
                <a:cubicBezTo>
                  <a:pt x="4296078" y="1880812"/>
                  <a:pt x="4296022" y="1883408"/>
                  <a:pt x="4295541" y="1885852"/>
                </a:cubicBezTo>
                <a:cubicBezTo>
                  <a:pt x="4295201" y="1887626"/>
                  <a:pt x="4294664" y="1889336"/>
                  <a:pt x="4293928" y="1890980"/>
                </a:cubicBezTo>
                <a:lnTo>
                  <a:pt x="4287221" y="1896237"/>
                </a:lnTo>
                <a:lnTo>
                  <a:pt x="4284504" y="1900672"/>
                </a:lnTo>
                <a:lnTo>
                  <a:pt x="4278646" y="1906859"/>
                </a:lnTo>
                <a:lnTo>
                  <a:pt x="4276156" y="1910710"/>
                </a:lnTo>
                <a:lnTo>
                  <a:pt x="4266082" y="1911403"/>
                </a:lnTo>
                <a:cubicBezTo>
                  <a:pt x="4264072" y="1914215"/>
                  <a:pt x="4261978" y="1916984"/>
                  <a:pt x="4259856" y="1919689"/>
                </a:cubicBezTo>
                <a:cubicBezTo>
                  <a:pt x="4257677" y="1922436"/>
                  <a:pt x="4255441" y="1925119"/>
                  <a:pt x="4253149" y="1927737"/>
                </a:cubicBezTo>
                <a:lnTo>
                  <a:pt x="4245735" y="1938943"/>
                </a:lnTo>
                <a:lnTo>
                  <a:pt x="4238688" y="1951188"/>
                </a:lnTo>
                <a:cubicBezTo>
                  <a:pt x="4236934" y="1953135"/>
                  <a:pt x="4234387" y="1954174"/>
                  <a:pt x="4231755" y="1953979"/>
                </a:cubicBezTo>
                <a:cubicBezTo>
                  <a:pt x="4229916" y="1953849"/>
                  <a:pt x="4228189" y="1953114"/>
                  <a:pt x="4226831" y="1951881"/>
                </a:cubicBezTo>
                <a:lnTo>
                  <a:pt x="4220832" y="1949068"/>
                </a:lnTo>
                <a:lnTo>
                  <a:pt x="4214832" y="1949068"/>
                </a:lnTo>
                <a:lnTo>
                  <a:pt x="4207446" y="1950474"/>
                </a:lnTo>
                <a:cubicBezTo>
                  <a:pt x="4203485" y="1950604"/>
                  <a:pt x="4199692" y="1952032"/>
                  <a:pt x="4196664" y="1954563"/>
                </a:cubicBezTo>
                <a:cubicBezTo>
                  <a:pt x="4195108" y="1955840"/>
                  <a:pt x="4193806" y="1957376"/>
                  <a:pt x="4192788" y="1959106"/>
                </a:cubicBezTo>
                <a:lnTo>
                  <a:pt x="4186109" y="1969361"/>
                </a:lnTo>
                <a:cubicBezTo>
                  <a:pt x="4184581" y="1970659"/>
                  <a:pt x="4182543" y="1971178"/>
                  <a:pt x="4180591" y="1970767"/>
                </a:cubicBezTo>
                <a:cubicBezTo>
                  <a:pt x="4177846" y="1970183"/>
                  <a:pt x="4175780" y="1967955"/>
                  <a:pt x="4175412" y="1965186"/>
                </a:cubicBezTo>
                <a:lnTo>
                  <a:pt x="4171535" y="1958198"/>
                </a:lnTo>
                <a:lnTo>
                  <a:pt x="4164885" y="1954542"/>
                </a:lnTo>
                <a:lnTo>
                  <a:pt x="4158659" y="1954304"/>
                </a:lnTo>
                <a:lnTo>
                  <a:pt x="4152773" y="1955580"/>
                </a:lnTo>
                <a:cubicBezTo>
                  <a:pt x="4151811" y="1957938"/>
                  <a:pt x="4150085" y="1959929"/>
                  <a:pt x="4147849" y="1961183"/>
                </a:cubicBezTo>
                <a:cubicBezTo>
                  <a:pt x="4146491" y="1961941"/>
                  <a:pt x="4144962" y="1962417"/>
                  <a:pt x="4143406" y="1962568"/>
                </a:cubicBezTo>
                <a:lnTo>
                  <a:pt x="4136246" y="1961270"/>
                </a:lnTo>
                <a:lnTo>
                  <a:pt x="4130388" y="1960231"/>
                </a:lnTo>
                <a:lnTo>
                  <a:pt x="4121559" y="1953006"/>
                </a:lnTo>
                <a:lnTo>
                  <a:pt x="4110042" y="1946710"/>
                </a:lnTo>
                <a:lnTo>
                  <a:pt x="4102995" y="1938640"/>
                </a:lnTo>
                <a:lnTo>
                  <a:pt x="4105457" y="1933426"/>
                </a:lnTo>
                <a:lnTo>
                  <a:pt x="4108259" y="1928753"/>
                </a:lnTo>
                <a:lnTo>
                  <a:pt x="4111457" y="1920359"/>
                </a:lnTo>
                <a:lnTo>
                  <a:pt x="4108627" y="1913047"/>
                </a:lnTo>
                <a:lnTo>
                  <a:pt x="4104297" y="1908850"/>
                </a:lnTo>
                <a:lnTo>
                  <a:pt x="4104665" y="1905345"/>
                </a:lnTo>
                <a:lnTo>
                  <a:pt x="4105372" y="1898357"/>
                </a:lnTo>
                <a:lnTo>
                  <a:pt x="4104071" y="1893230"/>
                </a:lnTo>
                <a:lnTo>
                  <a:pt x="4100590" y="1892559"/>
                </a:lnTo>
                <a:lnTo>
                  <a:pt x="4094619" y="1897795"/>
                </a:lnTo>
                <a:lnTo>
                  <a:pt x="4090629" y="1904912"/>
                </a:lnTo>
                <a:lnTo>
                  <a:pt x="4085789" y="1907011"/>
                </a:lnTo>
                <a:lnTo>
                  <a:pt x="4081601" y="1907011"/>
                </a:lnTo>
                <a:lnTo>
                  <a:pt x="4079818" y="1903398"/>
                </a:lnTo>
                <a:lnTo>
                  <a:pt x="4084035" y="1902338"/>
                </a:lnTo>
                <a:lnTo>
                  <a:pt x="4089666" y="1898162"/>
                </a:lnTo>
                <a:lnTo>
                  <a:pt x="4090713" y="1892689"/>
                </a:lnTo>
                <a:lnTo>
                  <a:pt x="4094788" y="1888254"/>
                </a:lnTo>
                <a:lnTo>
                  <a:pt x="4101014" y="1882997"/>
                </a:lnTo>
                <a:lnTo>
                  <a:pt x="4106533" y="1877761"/>
                </a:lnTo>
                <a:lnTo>
                  <a:pt x="4107466" y="1871357"/>
                </a:lnTo>
                <a:lnTo>
                  <a:pt x="4104099" y="1865754"/>
                </a:lnTo>
                <a:lnTo>
                  <a:pt x="4097760" y="1865754"/>
                </a:lnTo>
                <a:lnTo>
                  <a:pt x="4094930" y="1871574"/>
                </a:lnTo>
                <a:lnTo>
                  <a:pt x="4090827" y="1878800"/>
                </a:lnTo>
                <a:lnTo>
                  <a:pt x="4084233" y="1883949"/>
                </a:lnTo>
                <a:lnTo>
                  <a:pt x="4073423" y="1885571"/>
                </a:lnTo>
                <a:lnTo>
                  <a:pt x="4070253" y="1889768"/>
                </a:lnTo>
                <a:lnTo>
                  <a:pt x="4067452" y="1896432"/>
                </a:lnTo>
                <a:lnTo>
                  <a:pt x="4061452" y="1894679"/>
                </a:lnTo>
                <a:lnTo>
                  <a:pt x="4060745" y="1889206"/>
                </a:lnTo>
                <a:lnTo>
                  <a:pt x="4059330" y="1883646"/>
                </a:lnTo>
                <a:lnTo>
                  <a:pt x="4056528" y="1879102"/>
                </a:lnTo>
                <a:lnTo>
                  <a:pt x="4052906" y="1876095"/>
                </a:lnTo>
                <a:cubicBezTo>
                  <a:pt x="4052708" y="1872785"/>
                  <a:pt x="4052114" y="1869518"/>
                  <a:pt x="4051152" y="1866338"/>
                </a:cubicBezTo>
                <a:cubicBezTo>
                  <a:pt x="4050444" y="1863937"/>
                  <a:pt x="4049510" y="1861600"/>
                  <a:pt x="4048378" y="1859350"/>
                </a:cubicBezTo>
                <a:lnTo>
                  <a:pt x="4042379" y="1857014"/>
                </a:lnTo>
                <a:lnTo>
                  <a:pt x="4038502" y="1852817"/>
                </a:lnTo>
                <a:lnTo>
                  <a:pt x="4028428" y="1845937"/>
                </a:lnTo>
                <a:lnTo>
                  <a:pt x="4022541" y="1843838"/>
                </a:lnTo>
                <a:cubicBezTo>
                  <a:pt x="4019032" y="1843103"/>
                  <a:pt x="4015438" y="1842886"/>
                  <a:pt x="4011873" y="1843168"/>
                </a:cubicBezTo>
                <a:cubicBezTo>
                  <a:pt x="4008873" y="1843384"/>
                  <a:pt x="4005930" y="1843990"/>
                  <a:pt x="4003072" y="1844920"/>
                </a:cubicBezTo>
                <a:lnTo>
                  <a:pt x="3995799" y="1848403"/>
                </a:lnTo>
                <a:lnTo>
                  <a:pt x="3986064" y="1847711"/>
                </a:lnTo>
                <a:lnTo>
                  <a:pt x="3978791" y="1845959"/>
                </a:lnTo>
                <a:lnTo>
                  <a:pt x="3965151" y="1850740"/>
                </a:lnTo>
                <a:lnTo>
                  <a:pt x="3946644" y="1855132"/>
                </a:lnTo>
                <a:lnTo>
                  <a:pt x="3936654" y="1857360"/>
                </a:lnTo>
                <a:lnTo>
                  <a:pt x="3928929" y="1859783"/>
                </a:lnTo>
                <a:lnTo>
                  <a:pt x="3918090" y="1863180"/>
                </a:lnTo>
                <a:lnTo>
                  <a:pt x="3910704" y="1867377"/>
                </a:lnTo>
                <a:lnTo>
                  <a:pt x="3901535" y="1873997"/>
                </a:lnTo>
                <a:cubicBezTo>
                  <a:pt x="3899073" y="1875100"/>
                  <a:pt x="3896470" y="1875857"/>
                  <a:pt x="3893810" y="1876225"/>
                </a:cubicBezTo>
                <a:cubicBezTo>
                  <a:pt x="3891235" y="1876571"/>
                  <a:pt x="3888603" y="1876571"/>
                  <a:pt x="3886028" y="1876225"/>
                </a:cubicBezTo>
                <a:lnTo>
                  <a:pt x="3878642" y="1877285"/>
                </a:lnTo>
                <a:lnTo>
                  <a:pt x="3872048" y="1878324"/>
                </a:lnTo>
                <a:lnTo>
                  <a:pt x="3866077" y="1879730"/>
                </a:lnTo>
                <a:lnTo>
                  <a:pt x="3852097" y="1880076"/>
                </a:lnTo>
                <a:lnTo>
                  <a:pt x="3844004" y="1881482"/>
                </a:lnTo>
                <a:lnTo>
                  <a:pt x="3838485" y="1883235"/>
                </a:lnTo>
                <a:lnTo>
                  <a:pt x="3826374" y="1889054"/>
                </a:lnTo>
                <a:lnTo>
                  <a:pt x="3814997" y="1891153"/>
                </a:lnTo>
                <a:lnTo>
                  <a:pt x="3805715" y="1894311"/>
                </a:lnTo>
                <a:lnTo>
                  <a:pt x="3799009" y="1900131"/>
                </a:lnTo>
                <a:lnTo>
                  <a:pt x="3791990" y="1901170"/>
                </a:lnTo>
                <a:lnTo>
                  <a:pt x="3785284" y="1896864"/>
                </a:lnTo>
                <a:lnTo>
                  <a:pt x="3776567" y="1896886"/>
                </a:lnTo>
                <a:lnTo>
                  <a:pt x="3769181" y="1889444"/>
                </a:lnTo>
                <a:lnTo>
                  <a:pt x="3767116" y="1885485"/>
                </a:lnTo>
                <a:lnTo>
                  <a:pt x="3764993" y="1881179"/>
                </a:lnTo>
                <a:lnTo>
                  <a:pt x="3771162" y="1879189"/>
                </a:lnTo>
                <a:lnTo>
                  <a:pt x="3776115" y="1877090"/>
                </a:lnTo>
                <a:lnTo>
                  <a:pt x="3778690" y="1872785"/>
                </a:lnTo>
                <a:lnTo>
                  <a:pt x="3780444" y="1865905"/>
                </a:lnTo>
                <a:lnTo>
                  <a:pt x="3782539" y="1860367"/>
                </a:lnTo>
                <a:lnTo>
                  <a:pt x="3786387" y="1853725"/>
                </a:lnTo>
                <a:lnTo>
                  <a:pt x="3789217" y="1845677"/>
                </a:lnTo>
                <a:lnTo>
                  <a:pt x="3787802" y="1839425"/>
                </a:lnTo>
                <a:lnTo>
                  <a:pt x="3786387" y="1831052"/>
                </a:lnTo>
                <a:lnTo>
                  <a:pt x="3786387" y="1824519"/>
                </a:lnTo>
                <a:lnTo>
                  <a:pt x="3783586" y="1816471"/>
                </a:lnTo>
                <a:lnTo>
                  <a:pt x="3782510" y="1810197"/>
                </a:lnTo>
                <a:lnTo>
                  <a:pt x="3782510" y="1781336"/>
                </a:lnTo>
                <a:lnTo>
                  <a:pt x="3782171" y="1772337"/>
                </a:lnTo>
                <a:lnTo>
                  <a:pt x="3783189" y="1759962"/>
                </a:lnTo>
                <a:lnTo>
                  <a:pt x="3787746" y="1747717"/>
                </a:lnTo>
                <a:lnTo>
                  <a:pt x="3791736" y="1741443"/>
                </a:lnTo>
                <a:lnTo>
                  <a:pt x="3792783" y="1734455"/>
                </a:lnTo>
                <a:lnTo>
                  <a:pt x="3790094" y="1730149"/>
                </a:lnTo>
                <a:lnTo>
                  <a:pt x="3786670" y="1724546"/>
                </a:lnTo>
                <a:lnTo>
                  <a:pt x="3785991" y="1718294"/>
                </a:lnTo>
                <a:lnTo>
                  <a:pt x="3785312" y="1710960"/>
                </a:lnTo>
                <a:lnTo>
                  <a:pt x="3789896" y="1705356"/>
                </a:lnTo>
                <a:lnTo>
                  <a:pt x="3792726" y="1698217"/>
                </a:lnTo>
                <a:lnTo>
                  <a:pt x="3794000" y="1691597"/>
                </a:lnTo>
                <a:lnTo>
                  <a:pt x="3796575" y="1683333"/>
                </a:lnTo>
                <a:lnTo>
                  <a:pt x="3811036" y="1678789"/>
                </a:lnTo>
                <a:lnTo>
                  <a:pt x="3826091" y="1674592"/>
                </a:lnTo>
                <a:lnTo>
                  <a:pt x="3845362" y="1668643"/>
                </a:lnTo>
                <a:lnTo>
                  <a:pt x="3855578" y="1664424"/>
                </a:lnTo>
                <a:lnTo>
                  <a:pt x="3867011" y="1658604"/>
                </a:lnTo>
                <a:lnTo>
                  <a:pt x="3874425" y="1654516"/>
                </a:lnTo>
                <a:lnTo>
                  <a:pt x="3886056" y="1653001"/>
                </a:lnTo>
                <a:lnTo>
                  <a:pt x="3898536" y="1651725"/>
                </a:lnTo>
                <a:lnTo>
                  <a:pt x="3908808" y="1647874"/>
                </a:lnTo>
                <a:lnTo>
                  <a:pt x="3916817" y="1644131"/>
                </a:lnTo>
                <a:lnTo>
                  <a:pt x="3920722" y="1640410"/>
                </a:lnTo>
                <a:lnTo>
                  <a:pt x="3929014" y="1630847"/>
                </a:lnTo>
                <a:lnTo>
                  <a:pt x="3933485" y="1619749"/>
                </a:lnTo>
                <a:lnTo>
                  <a:pt x="3939314" y="1610403"/>
                </a:lnTo>
                <a:lnTo>
                  <a:pt x="3942710" y="1605968"/>
                </a:lnTo>
                <a:lnTo>
                  <a:pt x="3946700" y="1600494"/>
                </a:lnTo>
                <a:lnTo>
                  <a:pt x="3953294" y="1603999"/>
                </a:lnTo>
                <a:cubicBezTo>
                  <a:pt x="3953322" y="1606768"/>
                  <a:pt x="3955671" y="1608975"/>
                  <a:pt x="3958444" y="1608889"/>
                </a:cubicBezTo>
                <a:cubicBezTo>
                  <a:pt x="3961133" y="1608824"/>
                  <a:pt x="3963255" y="1606639"/>
                  <a:pt x="3963284" y="1603999"/>
                </a:cubicBezTo>
                <a:lnTo>
                  <a:pt x="3966453" y="1598504"/>
                </a:lnTo>
                <a:lnTo>
                  <a:pt x="3964699" y="1593982"/>
                </a:lnTo>
                <a:lnTo>
                  <a:pt x="3962718" y="1590954"/>
                </a:lnTo>
                <a:lnTo>
                  <a:pt x="3962689" y="1585718"/>
                </a:lnTo>
                <a:lnTo>
                  <a:pt x="3971377" y="1584766"/>
                </a:lnTo>
                <a:lnTo>
                  <a:pt x="3976301" y="1581737"/>
                </a:lnTo>
                <a:lnTo>
                  <a:pt x="3985442" y="1574771"/>
                </a:lnTo>
                <a:cubicBezTo>
                  <a:pt x="3988215" y="1571786"/>
                  <a:pt x="3990960" y="1568757"/>
                  <a:pt x="3993648" y="1565685"/>
                </a:cubicBezTo>
                <a:cubicBezTo>
                  <a:pt x="3995261" y="1563846"/>
                  <a:pt x="3996874" y="1561985"/>
                  <a:pt x="3998459" y="1560103"/>
                </a:cubicBezTo>
                <a:lnTo>
                  <a:pt x="4006694" y="1553331"/>
                </a:lnTo>
                <a:cubicBezTo>
                  <a:pt x="4008590" y="1547685"/>
                  <a:pt x="4015099" y="1545045"/>
                  <a:pt x="4020447" y="1547728"/>
                </a:cubicBezTo>
                <a:cubicBezTo>
                  <a:pt x="4023023" y="1549026"/>
                  <a:pt x="4024805" y="1551449"/>
                  <a:pt x="4025258" y="1554262"/>
                </a:cubicBezTo>
                <a:lnTo>
                  <a:pt x="4037596" y="1558827"/>
                </a:lnTo>
                <a:cubicBezTo>
                  <a:pt x="4038672" y="1562959"/>
                  <a:pt x="4041388" y="1566485"/>
                  <a:pt x="4045124" y="1568627"/>
                </a:cubicBezTo>
                <a:cubicBezTo>
                  <a:pt x="4047360" y="1569903"/>
                  <a:pt x="4049878" y="1570639"/>
                  <a:pt x="4052482" y="1570725"/>
                </a:cubicBezTo>
                <a:lnTo>
                  <a:pt x="4061509" y="1563132"/>
                </a:lnTo>
                <a:lnTo>
                  <a:pt x="4064792" y="1559281"/>
                </a:lnTo>
                <a:lnTo>
                  <a:pt x="4060094" y="1553331"/>
                </a:lnTo>
                <a:lnTo>
                  <a:pt x="4059754" y="1546365"/>
                </a:lnTo>
                <a:lnTo>
                  <a:pt x="4065046" y="1541454"/>
                </a:lnTo>
                <a:lnTo>
                  <a:pt x="4067848" y="1538663"/>
                </a:lnTo>
                <a:lnTo>
                  <a:pt x="4072064" y="1530399"/>
                </a:lnTo>
                <a:lnTo>
                  <a:pt x="4077922" y="1525877"/>
                </a:lnTo>
                <a:lnTo>
                  <a:pt x="4093402" y="1523086"/>
                </a:lnTo>
                <a:lnTo>
                  <a:pt x="4100646" y="1519365"/>
                </a:lnTo>
                <a:lnTo>
                  <a:pt x="4108287" y="1514584"/>
                </a:lnTo>
                <a:lnTo>
                  <a:pt x="4118503" y="1507228"/>
                </a:lnTo>
                <a:lnTo>
                  <a:pt x="4130587" y="1513762"/>
                </a:lnTo>
                <a:lnTo>
                  <a:pt x="4148471" y="1515320"/>
                </a:lnTo>
                <a:lnTo>
                  <a:pt x="4151867" y="1517418"/>
                </a:lnTo>
                <a:lnTo>
                  <a:pt x="4163357" y="1521161"/>
                </a:lnTo>
                <a:lnTo>
                  <a:pt x="4169696" y="1526288"/>
                </a:lnTo>
                <a:lnTo>
                  <a:pt x="4163809" y="1532606"/>
                </a:lnTo>
                <a:lnTo>
                  <a:pt x="4158178" y="1539961"/>
                </a:lnTo>
                <a:lnTo>
                  <a:pt x="4154301" y="1544158"/>
                </a:lnTo>
                <a:lnTo>
                  <a:pt x="4150905" y="1551038"/>
                </a:lnTo>
                <a:lnTo>
                  <a:pt x="4150905" y="1567156"/>
                </a:lnTo>
                <a:lnTo>
                  <a:pt x="4154075" y="1575918"/>
                </a:lnTo>
                <a:lnTo>
                  <a:pt x="4163696" y="1578947"/>
                </a:lnTo>
                <a:lnTo>
                  <a:pt x="4174648" y="1585956"/>
                </a:lnTo>
                <a:lnTo>
                  <a:pt x="4179940" y="1591559"/>
                </a:lnTo>
                <a:lnTo>
                  <a:pt x="4187807" y="1595994"/>
                </a:lnTo>
                <a:lnTo>
                  <a:pt x="4196919" y="1599499"/>
                </a:lnTo>
                <a:lnTo>
                  <a:pt x="4202805" y="1609278"/>
                </a:lnTo>
                <a:lnTo>
                  <a:pt x="4214040" y="1611614"/>
                </a:lnTo>
                <a:lnTo>
                  <a:pt x="4218568" y="1607807"/>
                </a:lnTo>
                <a:lnTo>
                  <a:pt x="4220322" y="1603307"/>
                </a:lnTo>
                <a:lnTo>
                  <a:pt x="4231246" y="1595237"/>
                </a:lnTo>
                <a:lnTo>
                  <a:pt x="4237839" y="1586713"/>
                </a:lnTo>
                <a:cubicBezTo>
                  <a:pt x="4240556" y="1584831"/>
                  <a:pt x="4242848" y="1582343"/>
                  <a:pt x="4244518" y="1579487"/>
                </a:cubicBezTo>
                <a:cubicBezTo>
                  <a:pt x="4245339" y="1578081"/>
                  <a:pt x="4246018" y="1576588"/>
                  <a:pt x="4246527" y="1575052"/>
                </a:cubicBezTo>
                <a:lnTo>
                  <a:pt x="4246159" y="1565836"/>
                </a:lnTo>
                <a:lnTo>
                  <a:pt x="4246527" y="1553007"/>
                </a:lnTo>
                <a:lnTo>
                  <a:pt x="4248621" y="1545565"/>
                </a:lnTo>
                <a:lnTo>
                  <a:pt x="4250970" y="1535786"/>
                </a:lnTo>
                <a:lnTo>
                  <a:pt x="4251678" y="1525272"/>
                </a:lnTo>
                <a:lnTo>
                  <a:pt x="4254507" y="1513416"/>
                </a:lnTo>
                <a:lnTo>
                  <a:pt x="4260139" y="1506406"/>
                </a:lnTo>
                <a:close/>
                <a:moveTo>
                  <a:pt x="4544979" y="1490317"/>
                </a:moveTo>
                <a:lnTo>
                  <a:pt x="4551459" y="1490382"/>
                </a:lnTo>
                <a:lnTo>
                  <a:pt x="4556265" y="1497838"/>
                </a:lnTo>
                <a:lnTo>
                  <a:pt x="4551694" y="1500057"/>
                </a:lnTo>
                <a:lnTo>
                  <a:pt x="4546391" y="1494767"/>
                </a:lnTo>
                <a:close/>
                <a:moveTo>
                  <a:pt x="4517389" y="1472753"/>
                </a:moveTo>
                <a:lnTo>
                  <a:pt x="4524325" y="1473024"/>
                </a:lnTo>
                <a:lnTo>
                  <a:pt x="4527893" y="1477358"/>
                </a:lnTo>
                <a:lnTo>
                  <a:pt x="4534711" y="1477115"/>
                </a:lnTo>
                <a:lnTo>
                  <a:pt x="4534711" y="1481741"/>
                </a:lnTo>
                <a:lnTo>
                  <a:pt x="4530140" y="1483812"/>
                </a:lnTo>
                <a:lnTo>
                  <a:pt x="4524190" y="1482077"/>
                </a:lnTo>
                <a:lnTo>
                  <a:pt x="4518831" y="1476838"/>
                </a:lnTo>
                <a:close/>
                <a:moveTo>
                  <a:pt x="3905856" y="1470303"/>
                </a:moveTo>
                <a:lnTo>
                  <a:pt x="3914631" y="1470992"/>
                </a:lnTo>
                <a:lnTo>
                  <a:pt x="3925170" y="1470954"/>
                </a:lnTo>
                <a:lnTo>
                  <a:pt x="3929401" y="1477815"/>
                </a:lnTo>
                <a:lnTo>
                  <a:pt x="3930792" y="1484780"/>
                </a:lnTo>
                <a:lnTo>
                  <a:pt x="3925347" y="1482950"/>
                </a:lnTo>
                <a:lnTo>
                  <a:pt x="3919077" y="1480014"/>
                </a:lnTo>
                <a:lnTo>
                  <a:pt x="3911242" y="1479080"/>
                </a:lnTo>
                <a:lnTo>
                  <a:pt x="3905324" y="1475849"/>
                </a:lnTo>
                <a:close/>
                <a:moveTo>
                  <a:pt x="4540546" y="1456817"/>
                </a:moveTo>
                <a:lnTo>
                  <a:pt x="4542449" y="1466339"/>
                </a:lnTo>
                <a:lnTo>
                  <a:pt x="4546549" y="1470760"/>
                </a:lnTo>
                <a:lnTo>
                  <a:pt x="4550766" y="1476582"/>
                </a:lnTo>
                <a:lnTo>
                  <a:pt x="4545962" y="1481836"/>
                </a:lnTo>
                <a:lnTo>
                  <a:pt x="4542787" y="1477648"/>
                </a:lnTo>
                <a:lnTo>
                  <a:pt x="4542787" y="1472978"/>
                </a:lnTo>
                <a:lnTo>
                  <a:pt x="4538231" y="1471709"/>
                </a:lnTo>
                <a:lnTo>
                  <a:pt x="4538077" y="1462318"/>
                </a:lnTo>
                <a:close/>
                <a:moveTo>
                  <a:pt x="3877381" y="1451802"/>
                </a:moveTo>
                <a:lnTo>
                  <a:pt x="3882287" y="1452663"/>
                </a:lnTo>
                <a:lnTo>
                  <a:pt x="3890125" y="1453286"/>
                </a:lnTo>
                <a:lnTo>
                  <a:pt x="3896505" y="1456256"/>
                </a:lnTo>
                <a:lnTo>
                  <a:pt x="3897758" y="1463377"/>
                </a:lnTo>
                <a:lnTo>
                  <a:pt x="3887434" y="1462911"/>
                </a:lnTo>
                <a:lnTo>
                  <a:pt x="3879988" y="1467988"/>
                </a:lnTo>
                <a:lnTo>
                  <a:pt x="3870060" y="1463631"/>
                </a:lnTo>
                <a:lnTo>
                  <a:pt x="3863451" y="1458183"/>
                </a:lnTo>
                <a:lnTo>
                  <a:pt x="3869112" y="1454136"/>
                </a:lnTo>
                <a:close/>
                <a:moveTo>
                  <a:pt x="4012426" y="1451572"/>
                </a:moveTo>
                <a:lnTo>
                  <a:pt x="4019642" y="1457461"/>
                </a:lnTo>
                <a:lnTo>
                  <a:pt x="4028537" y="1453102"/>
                </a:lnTo>
                <a:lnTo>
                  <a:pt x="4033709" y="1462888"/>
                </a:lnTo>
                <a:lnTo>
                  <a:pt x="4021662" y="1466468"/>
                </a:lnTo>
                <a:lnTo>
                  <a:pt x="4011043" y="1466468"/>
                </a:lnTo>
                <a:lnTo>
                  <a:pt x="4003539" y="1464619"/>
                </a:lnTo>
                <a:lnTo>
                  <a:pt x="3996018" y="1468200"/>
                </a:lnTo>
                <a:lnTo>
                  <a:pt x="3990220" y="1482481"/>
                </a:lnTo>
                <a:lnTo>
                  <a:pt x="3975147" y="1488997"/>
                </a:lnTo>
                <a:lnTo>
                  <a:pt x="3971986" y="1483571"/>
                </a:lnTo>
                <a:lnTo>
                  <a:pt x="3977516" y="1479561"/>
                </a:lnTo>
                <a:lnTo>
                  <a:pt x="3983914" y="1476448"/>
                </a:lnTo>
                <a:lnTo>
                  <a:pt x="3988066" y="1466215"/>
                </a:lnTo>
                <a:lnTo>
                  <a:pt x="3994064" y="1459055"/>
                </a:lnTo>
                <a:lnTo>
                  <a:pt x="4002356" y="1452369"/>
                </a:lnTo>
                <a:close/>
                <a:moveTo>
                  <a:pt x="4489963" y="1451008"/>
                </a:moveTo>
                <a:lnTo>
                  <a:pt x="4494664" y="1452554"/>
                </a:lnTo>
                <a:lnTo>
                  <a:pt x="4495070" y="1459236"/>
                </a:lnTo>
                <a:lnTo>
                  <a:pt x="4497405" y="1463541"/>
                </a:lnTo>
                <a:lnTo>
                  <a:pt x="4502094" y="1464826"/>
                </a:lnTo>
                <a:lnTo>
                  <a:pt x="4499404" y="1469013"/>
                </a:lnTo>
                <a:lnTo>
                  <a:pt x="4495056" y="1467612"/>
                </a:lnTo>
                <a:cubicBezTo>
                  <a:pt x="4493446" y="1467046"/>
                  <a:pt x="4492057" y="1465989"/>
                  <a:pt x="4491088" y="1464592"/>
                </a:cubicBezTo>
                <a:cubicBezTo>
                  <a:pt x="4490024" y="1463060"/>
                  <a:pt x="4489525" y="1461208"/>
                  <a:pt x="4489677" y="1459353"/>
                </a:cubicBezTo>
                <a:lnTo>
                  <a:pt x="4484857" y="1455735"/>
                </a:lnTo>
                <a:close/>
                <a:moveTo>
                  <a:pt x="3928736" y="1447703"/>
                </a:moveTo>
                <a:lnTo>
                  <a:pt x="3939393" y="1449104"/>
                </a:lnTo>
                <a:lnTo>
                  <a:pt x="3946440" y="1455010"/>
                </a:lnTo>
                <a:lnTo>
                  <a:pt x="3955042" y="1450496"/>
                </a:lnTo>
                <a:cubicBezTo>
                  <a:pt x="3960523" y="1446317"/>
                  <a:pt x="3967392" y="1453563"/>
                  <a:pt x="3962860" y="1458746"/>
                </a:cubicBezTo>
                <a:cubicBezTo>
                  <a:pt x="3961609" y="1460174"/>
                  <a:pt x="3959619" y="1460529"/>
                  <a:pt x="3957706" y="1460575"/>
                </a:cubicBezTo>
                <a:cubicBezTo>
                  <a:pt x="3953631" y="1460673"/>
                  <a:pt x="3949315" y="1459718"/>
                  <a:pt x="3945794" y="1461821"/>
                </a:cubicBezTo>
                <a:cubicBezTo>
                  <a:pt x="3943670" y="1463090"/>
                  <a:pt x="3942274" y="1465283"/>
                  <a:pt x="3942035" y="1467734"/>
                </a:cubicBezTo>
                <a:lnTo>
                  <a:pt x="3935314" y="1467734"/>
                </a:lnTo>
                <a:lnTo>
                  <a:pt x="3926835" y="1460770"/>
                </a:lnTo>
                <a:lnTo>
                  <a:pt x="3922527" y="1452052"/>
                </a:lnTo>
                <a:close/>
                <a:moveTo>
                  <a:pt x="4510327" y="1442896"/>
                </a:moveTo>
                <a:lnTo>
                  <a:pt x="4515173" y="1447696"/>
                </a:lnTo>
                <a:lnTo>
                  <a:pt x="4522654" y="1452003"/>
                </a:lnTo>
                <a:lnTo>
                  <a:pt x="4527474" y="1457125"/>
                </a:lnTo>
                <a:lnTo>
                  <a:pt x="4527827" y="1462028"/>
                </a:lnTo>
                <a:lnTo>
                  <a:pt x="4521039" y="1462364"/>
                </a:lnTo>
                <a:lnTo>
                  <a:pt x="4516939" y="1460262"/>
                </a:lnTo>
                <a:lnTo>
                  <a:pt x="4512471" y="1455477"/>
                </a:lnTo>
                <a:lnTo>
                  <a:pt x="4509798" y="1451638"/>
                </a:lnTo>
                <a:lnTo>
                  <a:pt x="4506246" y="1448413"/>
                </a:lnTo>
                <a:lnTo>
                  <a:pt x="4506221" y="1444328"/>
                </a:lnTo>
                <a:close/>
                <a:moveTo>
                  <a:pt x="4482940" y="1426380"/>
                </a:moveTo>
                <a:lnTo>
                  <a:pt x="4492902" y="1434025"/>
                </a:lnTo>
                <a:lnTo>
                  <a:pt x="4497105" y="1438928"/>
                </a:lnTo>
                <a:lnTo>
                  <a:pt x="4496532" y="1444634"/>
                </a:lnTo>
                <a:lnTo>
                  <a:pt x="4488553" y="1442313"/>
                </a:lnTo>
                <a:lnTo>
                  <a:pt x="4481867" y="1436711"/>
                </a:lnTo>
                <a:lnTo>
                  <a:pt x="4476026" y="1432625"/>
                </a:lnTo>
                <a:close/>
                <a:moveTo>
                  <a:pt x="3720777" y="1413386"/>
                </a:moveTo>
                <a:lnTo>
                  <a:pt x="3737093" y="1415800"/>
                </a:lnTo>
                <a:lnTo>
                  <a:pt x="3746857" y="1426549"/>
                </a:lnTo>
                <a:lnTo>
                  <a:pt x="3756728" y="1432618"/>
                </a:lnTo>
                <a:lnTo>
                  <a:pt x="3768896" y="1431217"/>
                </a:lnTo>
                <a:lnTo>
                  <a:pt x="3780489" y="1426705"/>
                </a:lnTo>
                <a:lnTo>
                  <a:pt x="3791267" y="1424058"/>
                </a:lnTo>
                <a:lnTo>
                  <a:pt x="3801102" y="1429176"/>
                </a:lnTo>
                <a:lnTo>
                  <a:pt x="3809094" y="1436782"/>
                </a:lnTo>
                <a:lnTo>
                  <a:pt x="3818340" y="1439097"/>
                </a:lnTo>
                <a:lnTo>
                  <a:pt x="3830565" y="1439097"/>
                </a:lnTo>
                <a:lnTo>
                  <a:pt x="3848434" y="1447501"/>
                </a:lnTo>
                <a:lnTo>
                  <a:pt x="3849391" y="1452912"/>
                </a:lnTo>
                <a:lnTo>
                  <a:pt x="3845179" y="1456627"/>
                </a:lnTo>
                <a:lnTo>
                  <a:pt x="3837833" y="1457094"/>
                </a:lnTo>
                <a:lnTo>
                  <a:pt x="3823885" y="1452112"/>
                </a:lnTo>
                <a:lnTo>
                  <a:pt x="3802747" y="1450245"/>
                </a:lnTo>
                <a:lnTo>
                  <a:pt x="3775674" y="1450245"/>
                </a:lnTo>
                <a:lnTo>
                  <a:pt x="3766428" y="1445732"/>
                </a:lnTo>
                <a:lnTo>
                  <a:pt x="3758749" y="1440908"/>
                </a:lnTo>
                <a:lnTo>
                  <a:pt x="3751246" y="1440461"/>
                </a:lnTo>
                <a:lnTo>
                  <a:pt x="3742014" y="1445127"/>
                </a:lnTo>
                <a:cubicBezTo>
                  <a:pt x="3738887" y="1445342"/>
                  <a:pt x="3735753" y="1445291"/>
                  <a:pt x="3732633" y="1444973"/>
                </a:cubicBezTo>
                <a:cubicBezTo>
                  <a:pt x="3726294" y="1444332"/>
                  <a:pt x="3720117" y="1442606"/>
                  <a:pt x="3714374" y="1439876"/>
                </a:cubicBezTo>
                <a:cubicBezTo>
                  <a:pt x="3713438" y="1438241"/>
                  <a:pt x="3712169" y="1436810"/>
                  <a:pt x="3710665" y="1435673"/>
                </a:cubicBezTo>
                <a:cubicBezTo>
                  <a:pt x="3707737" y="1433466"/>
                  <a:pt x="3704064" y="1432462"/>
                  <a:pt x="3700412" y="1432871"/>
                </a:cubicBezTo>
                <a:lnTo>
                  <a:pt x="3696228" y="1427425"/>
                </a:lnTo>
                <a:lnTo>
                  <a:pt x="3701497" y="1420128"/>
                </a:lnTo>
                <a:lnTo>
                  <a:pt x="3706829" y="1418263"/>
                </a:lnTo>
                <a:close/>
                <a:moveTo>
                  <a:pt x="4452269" y="1403500"/>
                </a:moveTo>
                <a:lnTo>
                  <a:pt x="4456456" y="1404083"/>
                </a:lnTo>
                <a:lnTo>
                  <a:pt x="4457372" y="1417515"/>
                </a:lnTo>
                <a:lnTo>
                  <a:pt x="4462777" y="1423454"/>
                </a:lnTo>
                <a:lnTo>
                  <a:pt x="4469170" y="1426736"/>
                </a:lnTo>
                <a:lnTo>
                  <a:pt x="4466819" y="1433272"/>
                </a:lnTo>
                <a:lnTo>
                  <a:pt x="4459183" y="1432118"/>
                </a:lnTo>
                <a:lnTo>
                  <a:pt x="4453659" y="1427217"/>
                </a:lnTo>
                <a:lnTo>
                  <a:pt x="4448035" y="1420256"/>
                </a:lnTo>
                <a:lnTo>
                  <a:pt x="4448026" y="1412567"/>
                </a:lnTo>
                <a:close/>
                <a:moveTo>
                  <a:pt x="2925093" y="1394250"/>
                </a:moveTo>
                <a:lnTo>
                  <a:pt x="2932438" y="1396141"/>
                </a:lnTo>
                <a:lnTo>
                  <a:pt x="2932438" y="1403029"/>
                </a:lnTo>
                <a:lnTo>
                  <a:pt x="2929279" y="1406880"/>
                </a:lnTo>
                <a:lnTo>
                  <a:pt x="2922931" y="1403744"/>
                </a:lnTo>
                <a:lnTo>
                  <a:pt x="2922050" y="1399707"/>
                </a:lnTo>
                <a:close/>
                <a:moveTo>
                  <a:pt x="4420320" y="1382225"/>
                </a:moveTo>
                <a:lnTo>
                  <a:pt x="4425008" y="1388739"/>
                </a:lnTo>
                <a:lnTo>
                  <a:pt x="4424655" y="1396677"/>
                </a:lnTo>
                <a:lnTo>
                  <a:pt x="4420893" y="1402031"/>
                </a:lnTo>
                <a:lnTo>
                  <a:pt x="4417015" y="1408335"/>
                </a:lnTo>
                <a:lnTo>
                  <a:pt x="4410329" y="1414960"/>
                </a:lnTo>
                <a:lnTo>
                  <a:pt x="4400484" y="1417733"/>
                </a:lnTo>
                <a:lnTo>
                  <a:pt x="4395931" y="1420870"/>
                </a:lnTo>
                <a:lnTo>
                  <a:pt x="4392066" y="1425058"/>
                </a:lnTo>
                <a:lnTo>
                  <a:pt x="4387627" y="1424723"/>
                </a:lnTo>
                <a:lnTo>
                  <a:pt x="4382574" y="1417485"/>
                </a:lnTo>
                <a:lnTo>
                  <a:pt x="4376256" y="1417134"/>
                </a:lnTo>
                <a:lnTo>
                  <a:pt x="4371657" y="1412962"/>
                </a:lnTo>
                <a:lnTo>
                  <a:pt x="4377609" y="1411911"/>
                </a:lnTo>
                <a:lnTo>
                  <a:pt x="4382668" y="1411911"/>
                </a:lnTo>
                <a:lnTo>
                  <a:pt x="4386795" y="1408773"/>
                </a:lnTo>
                <a:lnTo>
                  <a:pt x="4395193" y="1409824"/>
                </a:lnTo>
                <a:lnTo>
                  <a:pt x="4401400" y="1407387"/>
                </a:lnTo>
                <a:lnTo>
                  <a:pt x="4409388" y="1399931"/>
                </a:lnTo>
                <a:lnTo>
                  <a:pt x="4416694" y="1392374"/>
                </a:lnTo>
                <a:lnTo>
                  <a:pt x="4418909" y="1386504"/>
                </a:lnTo>
                <a:close/>
                <a:moveTo>
                  <a:pt x="4082392" y="1357614"/>
                </a:moveTo>
                <a:cubicBezTo>
                  <a:pt x="4085484" y="1357614"/>
                  <a:pt x="4088575" y="1359620"/>
                  <a:pt x="4088807" y="1363631"/>
                </a:cubicBezTo>
                <a:cubicBezTo>
                  <a:pt x="4088994" y="1366867"/>
                  <a:pt x="4086039" y="1369064"/>
                  <a:pt x="4083165" y="1370790"/>
                </a:cubicBezTo>
                <a:cubicBezTo>
                  <a:pt x="4080827" y="1372193"/>
                  <a:pt x="4078483" y="1373588"/>
                  <a:pt x="4076132" y="1374973"/>
                </a:cubicBezTo>
                <a:lnTo>
                  <a:pt x="4068178" y="1374526"/>
                </a:lnTo>
                <a:lnTo>
                  <a:pt x="4066141" y="1369097"/>
                </a:lnTo>
                <a:lnTo>
                  <a:pt x="4055817" y="1370031"/>
                </a:lnTo>
                <a:lnTo>
                  <a:pt x="4050643" y="1363943"/>
                </a:lnTo>
                <a:lnTo>
                  <a:pt x="4052467" y="1358833"/>
                </a:lnTo>
                <a:lnTo>
                  <a:pt x="4060733" y="1357899"/>
                </a:lnTo>
                <a:lnTo>
                  <a:pt x="4068490" y="1362543"/>
                </a:lnTo>
                <a:lnTo>
                  <a:pt x="4075976" y="1363631"/>
                </a:lnTo>
                <a:cubicBezTo>
                  <a:pt x="4076208" y="1359620"/>
                  <a:pt x="4079300" y="1357614"/>
                  <a:pt x="4082392" y="1357614"/>
                </a:cubicBezTo>
                <a:close/>
                <a:moveTo>
                  <a:pt x="4400078" y="1356306"/>
                </a:moveTo>
                <a:lnTo>
                  <a:pt x="4405986" y="1357617"/>
                </a:lnTo>
                <a:lnTo>
                  <a:pt x="4412201" y="1360857"/>
                </a:lnTo>
                <a:lnTo>
                  <a:pt x="4422751" y="1369480"/>
                </a:lnTo>
                <a:lnTo>
                  <a:pt x="4435049" y="1376835"/>
                </a:lnTo>
                <a:lnTo>
                  <a:pt x="4439266" y="1391529"/>
                </a:lnTo>
                <a:lnTo>
                  <a:pt x="4431978" y="1391178"/>
                </a:lnTo>
                <a:lnTo>
                  <a:pt x="4429158" y="1381300"/>
                </a:lnTo>
                <a:lnTo>
                  <a:pt x="4422575" y="1374529"/>
                </a:lnTo>
                <a:lnTo>
                  <a:pt x="4415876" y="1368926"/>
                </a:lnTo>
                <a:lnTo>
                  <a:pt x="4407766" y="1363673"/>
                </a:lnTo>
                <a:lnTo>
                  <a:pt x="4399035" y="1360348"/>
                </a:lnTo>
                <a:close/>
                <a:moveTo>
                  <a:pt x="4126852" y="1321231"/>
                </a:moveTo>
                <a:lnTo>
                  <a:pt x="4136255" y="1321331"/>
                </a:lnTo>
                <a:lnTo>
                  <a:pt x="4138001" y="1330640"/>
                </a:lnTo>
                <a:lnTo>
                  <a:pt x="4142815" y="1337636"/>
                </a:lnTo>
                <a:lnTo>
                  <a:pt x="4145518" y="1341804"/>
                </a:lnTo>
                <a:lnTo>
                  <a:pt x="4143406" y="1350430"/>
                </a:lnTo>
                <a:lnTo>
                  <a:pt x="4143772" y="1355680"/>
                </a:lnTo>
                <a:lnTo>
                  <a:pt x="4150445" y="1362318"/>
                </a:lnTo>
                <a:lnTo>
                  <a:pt x="4155723" y="1368042"/>
                </a:lnTo>
                <a:lnTo>
                  <a:pt x="4162185" y="1373990"/>
                </a:lnTo>
                <a:cubicBezTo>
                  <a:pt x="4163691" y="1372634"/>
                  <a:pt x="4165028" y="1371111"/>
                  <a:pt x="4166169" y="1369439"/>
                </a:cubicBezTo>
                <a:cubicBezTo>
                  <a:pt x="4168027" y="1366727"/>
                  <a:pt x="4169336" y="1363674"/>
                  <a:pt x="4170026" y="1360463"/>
                </a:cubicBezTo>
                <a:lnTo>
                  <a:pt x="4175206" y="1358483"/>
                </a:lnTo>
                <a:lnTo>
                  <a:pt x="4184609" y="1353933"/>
                </a:lnTo>
                <a:lnTo>
                  <a:pt x="4192338" y="1349391"/>
                </a:lnTo>
                <a:lnTo>
                  <a:pt x="4197968" y="1344840"/>
                </a:lnTo>
                <a:lnTo>
                  <a:pt x="4203261" y="1338884"/>
                </a:lnTo>
                <a:lnTo>
                  <a:pt x="4213016" y="1338884"/>
                </a:lnTo>
                <a:cubicBezTo>
                  <a:pt x="4214086" y="1340048"/>
                  <a:pt x="4215142" y="1341213"/>
                  <a:pt x="4216184" y="1342386"/>
                </a:cubicBezTo>
                <a:cubicBezTo>
                  <a:pt x="4217859" y="1344241"/>
                  <a:pt x="4219492" y="1346113"/>
                  <a:pt x="4221125" y="1347993"/>
                </a:cubicBezTo>
                <a:lnTo>
                  <a:pt x="4230176" y="1352078"/>
                </a:lnTo>
                <a:lnTo>
                  <a:pt x="4239481" y="1354116"/>
                </a:lnTo>
                <a:lnTo>
                  <a:pt x="4248631" y="1359357"/>
                </a:lnTo>
                <a:lnTo>
                  <a:pt x="4263440" y="1362859"/>
                </a:lnTo>
                <a:lnTo>
                  <a:pt x="4273308" y="1367642"/>
                </a:lnTo>
                <a:lnTo>
                  <a:pt x="4292931" y="1373133"/>
                </a:lnTo>
                <a:lnTo>
                  <a:pt x="4305628" y="1382692"/>
                </a:lnTo>
                <a:lnTo>
                  <a:pt x="4320550" y="1394014"/>
                </a:lnTo>
                <a:lnTo>
                  <a:pt x="4333951" y="1399962"/>
                </a:lnTo>
                <a:lnTo>
                  <a:pt x="4342763" y="1403680"/>
                </a:lnTo>
                <a:lnTo>
                  <a:pt x="4349816" y="1415443"/>
                </a:lnTo>
                <a:lnTo>
                  <a:pt x="4353349" y="1423962"/>
                </a:lnTo>
                <a:lnTo>
                  <a:pt x="4345367" y="1427706"/>
                </a:lnTo>
                <a:lnTo>
                  <a:pt x="4342693" y="1433404"/>
                </a:lnTo>
                <a:lnTo>
                  <a:pt x="4346339" y="1440874"/>
                </a:lnTo>
                <a:lnTo>
                  <a:pt x="4356446" y="1446598"/>
                </a:lnTo>
                <a:lnTo>
                  <a:pt x="4356784" y="1454185"/>
                </a:lnTo>
                <a:lnTo>
                  <a:pt x="4356784" y="1462096"/>
                </a:lnTo>
                <a:lnTo>
                  <a:pt x="4362175" y="1468485"/>
                </a:lnTo>
                <a:lnTo>
                  <a:pt x="4372747" y="1473019"/>
                </a:lnTo>
                <a:lnTo>
                  <a:pt x="4381798" y="1474076"/>
                </a:lnTo>
                <a:lnTo>
                  <a:pt x="4389161" y="1481030"/>
                </a:lnTo>
                <a:lnTo>
                  <a:pt x="4397973" y="1488035"/>
                </a:lnTo>
                <a:lnTo>
                  <a:pt x="4402534" y="1496379"/>
                </a:lnTo>
                <a:lnTo>
                  <a:pt x="4401126" y="1500921"/>
                </a:lnTo>
                <a:lnTo>
                  <a:pt x="4388781" y="1496146"/>
                </a:lnTo>
                <a:lnTo>
                  <a:pt x="4381855" y="1493475"/>
                </a:lnTo>
                <a:lnTo>
                  <a:pt x="4366947" y="1493126"/>
                </a:lnTo>
                <a:lnTo>
                  <a:pt x="4354250" y="1488925"/>
                </a:lnTo>
                <a:lnTo>
                  <a:pt x="4348028" y="1483326"/>
                </a:lnTo>
                <a:lnTo>
                  <a:pt x="4344509" y="1479017"/>
                </a:lnTo>
                <a:lnTo>
                  <a:pt x="4340990" y="1468860"/>
                </a:lnTo>
                <a:lnTo>
                  <a:pt x="4336049" y="1460224"/>
                </a:lnTo>
                <a:lnTo>
                  <a:pt x="4329362" y="1453927"/>
                </a:lnTo>
                <a:lnTo>
                  <a:pt x="4317017" y="1445633"/>
                </a:lnTo>
                <a:lnTo>
                  <a:pt x="4307881" y="1440059"/>
                </a:lnTo>
                <a:lnTo>
                  <a:pt x="4298956" y="1440059"/>
                </a:lnTo>
                <a:lnTo>
                  <a:pt x="4291312" y="1450084"/>
                </a:lnTo>
                <a:cubicBezTo>
                  <a:pt x="4290693" y="1451523"/>
                  <a:pt x="4289975" y="1452920"/>
                  <a:pt x="4289201" y="1454276"/>
                </a:cubicBezTo>
                <a:cubicBezTo>
                  <a:pt x="4287525" y="1457146"/>
                  <a:pt x="4285513" y="1459808"/>
                  <a:pt x="4283204" y="1462196"/>
                </a:cubicBezTo>
                <a:lnTo>
                  <a:pt x="4272998" y="1469184"/>
                </a:lnTo>
                <a:lnTo>
                  <a:pt x="4258668" y="1464284"/>
                </a:lnTo>
                <a:lnTo>
                  <a:pt x="4252319" y="1463236"/>
                </a:lnTo>
                <a:cubicBezTo>
                  <a:pt x="4250194" y="1464575"/>
                  <a:pt x="4247519" y="1464708"/>
                  <a:pt x="4245281" y="1463585"/>
                </a:cubicBezTo>
                <a:cubicBezTo>
                  <a:pt x="4243113" y="1462495"/>
                  <a:pt x="4241663" y="1460391"/>
                  <a:pt x="4241410" y="1457995"/>
                </a:cubicBezTo>
                <a:lnTo>
                  <a:pt x="4233893" y="1452271"/>
                </a:lnTo>
                <a:lnTo>
                  <a:pt x="4227544" y="1449476"/>
                </a:lnTo>
                <a:lnTo>
                  <a:pt x="4216353" y="1450175"/>
                </a:lnTo>
                <a:lnTo>
                  <a:pt x="4208033" y="1451207"/>
                </a:lnTo>
                <a:lnTo>
                  <a:pt x="4205584" y="1447122"/>
                </a:lnTo>
                <a:lnTo>
                  <a:pt x="4198194" y="1447471"/>
                </a:lnTo>
                <a:lnTo>
                  <a:pt x="4200995" y="1441548"/>
                </a:lnTo>
                <a:lnTo>
                  <a:pt x="4206640" y="1440151"/>
                </a:lnTo>
                <a:lnTo>
                  <a:pt x="4212031" y="1435975"/>
                </a:lnTo>
                <a:lnTo>
                  <a:pt x="4217071" y="1431541"/>
                </a:lnTo>
                <a:lnTo>
                  <a:pt x="4217057" y="1421899"/>
                </a:lnTo>
                <a:lnTo>
                  <a:pt x="4211060" y="1411043"/>
                </a:lnTo>
                <a:cubicBezTo>
                  <a:pt x="4209877" y="1408505"/>
                  <a:pt x="4208343" y="1406151"/>
                  <a:pt x="4206471" y="1404046"/>
                </a:cubicBezTo>
                <a:cubicBezTo>
                  <a:pt x="4203866" y="1401110"/>
                  <a:pt x="4200699" y="1398731"/>
                  <a:pt x="4197194" y="1396934"/>
                </a:cubicBezTo>
                <a:cubicBezTo>
                  <a:pt x="4191760" y="1394138"/>
                  <a:pt x="4185679" y="1392807"/>
                  <a:pt x="4179556" y="1393082"/>
                </a:cubicBezTo>
                <a:lnTo>
                  <a:pt x="4175333" y="1387724"/>
                </a:lnTo>
                <a:lnTo>
                  <a:pt x="4168745" y="1384688"/>
                </a:lnTo>
                <a:lnTo>
                  <a:pt x="4157863" y="1378416"/>
                </a:lnTo>
                <a:cubicBezTo>
                  <a:pt x="4154907" y="1376070"/>
                  <a:pt x="4151444" y="1374431"/>
                  <a:pt x="4147756" y="1373632"/>
                </a:cubicBezTo>
                <a:cubicBezTo>
                  <a:pt x="4144279" y="1372867"/>
                  <a:pt x="4140661" y="1372867"/>
                  <a:pt x="4137184" y="1373632"/>
                </a:cubicBezTo>
                <a:lnTo>
                  <a:pt x="4129203" y="1374680"/>
                </a:lnTo>
                <a:lnTo>
                  <a:pt x="4122037" y="1369414"/>
                </a:lnTo>
                <a:lnTo>
                  <a:pt x="4122037" y="1362776"/>
                </a:lnTo>
                <a:lnTo>
                  <a:pt x="4129442" y="1358001"/>
                </a:lnTo>
                <a:lnTo>
                  <a:pt x="4132257" y="1351712"/>
                </a:lnTo>
                <a:lnTo>
                  <a:pt x="4128386" y="1347186"/>
                </a:lnTo>
                <a:lnTo>
                  <a:pt x="4119926" y="1342985"/>
                </a:lnTo>
                <a:lnTo>
                  <a:pt x="4106440" y="1339017"/>
                </a:lnTo>
                <a:lnTo>
                  <a:pt x="4098473" y="1334699"/>
                </a:lnTo>
                <a:lnTo>
                  <a:pt x="4099233" y="1329691"/>
                </a:lnTo>
                <a:lnTo>
                  <a:pt x="4103245" y="1330124"/>
                </a:lnTo>
                <a:lnTo>
                  <a:pt x="4113113" y="1328743"/>
                </a:lnTo>
                <a:lnTo>
                  <a:pt x="4116294" y="1321331"/>
                </a:lnTo>
                <a:close/>
                <a:moveTo>
                  <a:pt x="2161608" y="1292323"/>
                </a:moveTo>
                <a:lnTo>
                  <a:pt x="2161147" y="1297288"/>
                </a:lnTo>
                <a:lnTo>
                  <a:pt x="2155534" y="1302190"/>
                </a:lnTo>
                <a:lnTo>
                  <a:pt x="2150863" y="1297653"/>
                </a:lnTo>
                <a:lnTo>
                  <a:pt x="2153263" y="1294206"/>
                </a:lnTo>
                <a:close/>
                <a:moveTo>
                  <a:pt x="3996131" y="1284847"/>
                </a:moveTo>
                <a:lnTo>
                  <a:pt x="4007003" y="1284904"/>
                </a:lnTo>
                <a:lnTo>
                  <a:pt x="4006218" y="1293397"/>
                </a:lnTo>
                <a:lnTo>
                  <a:pt x="3999793" y="1301625"/>
                </a:lnTo>
                <a:cubicBezTo>
                  <a:pt x="3998856" y="1304188"/>
                  <a:pt x="3997233" y="1306440"/>
                  <a:pt x="3995095" y="1308144"/>
                </a:cubicBezTo>
                <a:cubicBezTo>
                  <a:pt x="3992175" y="1310464"/>
                  <a:pt x="3988499" y="1311629"/>
                  <a:pt x="3984766" y="1311414"/>
                </a:cubicBezTo>
                <a:lnTo>
                  <a:pt x="3975990" y="1310169"/>
                </a:lnTo>
                <a:lnTo>
                  <a:pt x="3970506" y="1306276"/>
                </a:lnTo>
                <a:lnTo>
                  <a:pt x="3964393" y="1303786"/>
                </a:lnTo>
                <a:lnTo>
                  <a:pt x="3957968" y="1303006"/>
                </a:lnTo>
                <a:cubicBezTo>
                  <a:pt x="3953497" y="1302462"/>
                  <a:pt x="3948983" y="1302361"/>
                  <a:pt x="3944493" y="1302694"/>
                </a:cubicBezTo>
                <a:cubicBezTo>
                  <a:pt x="3940600" y="1302989"/>
                  <a:pt x="3936602" y="1303685"/>
                  <a:pt x="3933697" y="1306276"/>
                </a:cubicBezTo>
                <a:cubicBezTo>
                  <a:pt x="3931303" y="1308415"/>
                  <a:pt x="3930087" y="1311482"/>
                  <a:pt x="3929486" y="1314623"/>
                </a:cubicBezTo>
                <a:cubicBezTo>
                  <a:pt x="3928866" y="1317865"/>
                  <a:pt x="3928866" y="1321187"/>
                  <a:pt x="3929486" y="1324429"/>
                </a:cubicBezTo>
                <a:cubicBezTo>
                  <a:pt x="3931553" y="1328186"/>
                  <a:pt x="3934567" y="1331344"/>
                  <a:pt x="3938243" y="1333590"/>
                </a:cubicBezTo>
                <a:cubicBezTo>
                  <a:pt x="3940273" y="1334835"/>
                  <a:pt x="3942478" y="1335780"/>
                  <a:pt x="3944787" y="1336391"/>
                </a:cubicBezTo>
                <a:lnTo>
                  <a:pt x="3961966" y="1329567"/>
                </a:lnTo>
                <a:lnTo>
                  <a:pt x="3974622" y="1327694"/>
                </a:lnTo>
                <a:lnTo>
                  <a:pt x="3977442" y="1334077"/>
                </a:lnTo>
                <a:lnTo>
                  <a:pt x="3971996" y="1336391"/>
                </a:lnTo>
                <a:lnTo>
                  <a:pt x="3964005" y="1341060"/>
                </a:lnTo>
                <a:lnTo>
                  <a:pt x="3957892" y="1347131"/>
                </a:lnTo>
                <a:cubicBezTo>
                  <a:pt x="3956151" y="1351121"/>
                  <a:pt x="3955986" y="1355614"/>
                  <a:pt x="3957419" y="1359716"/>
                </a:cubicBezTo>
                <a:cubicBezTo>
                  <a:pt x="3958436" y="1362613"/>
                  <a:pt x="3960215" y="1365188"/>
                  <a:pt x="3962572" y="1367169"/>
                </a:cubicBezTo>
                <a:lnTo>
                  <a:pt x="3965552" y="1375555"/>
                </a:lnTo>
                <a:cubicBezTo>
                  <a:pt x="3967866" y="1378871"/>
                  <a:pt x="3967866" y="1383267"/>
                  <a:pt x="3965552" y="1386583"/>
                </a:cubicBezTo>
                <a:cubicBezTo>
                  <a:pt x="3964535" y="1388043"/>
                  <a:pt x="3963120" y="1389175"/>
                  <a:pt x="3961479" y="1389854"/>
                </a:cubicBezTo>
                <a:cubicBezTo>
                  <a:pt x="3958470" y="1388666"/>
                  <a:pt x="3955631" y="1387098"/>
                  <a:pt x="3953033" y="1385186"/>
                </a:cubicBezTo>
                <a:cubicBezTo>
                  <a:pt x="3950592" y="1383392"/>
                  <a:pt x="3948382" y="1381304"/>
                  <a:pt x="3946452" y="1378978"/>
                </a:cubicBezTo>
                <a:lnTo>
                  <a:pt x="3946452" y="1367327"/>
                </a:lnTo>
                <a:lnTo>
                  <a:pt x="3942847" y="1360163"/>
                </a:lnTo>
                <a:lnTo>
                  <a:pt x="3936947" y="1362014"/>
                </a:lnTo>
                <a:cubicBezTo>
                  <a:pt x="3933119" y="1363083"/>
                  <a:pt x="3929722" y="1365313"/>
                  <a:pt x="3927234" y="1368397"/>
                </a:cubicBezTo>
                <a:cubicBezTo>
                  <a:pt x="3925374" y="1370700"/>
                  <a:pt x="3924083" y="1373404"/>
                  <a:pt x="3923472" y="1376296"/>
                </a:cubicBezTo>
                <a:lnTo>
                  <a:pt x="3925351" y="1384682"/>
                </a:lnTo>
                <a:lnTo>
                  <a:pt x="3929585" y="1396509"/>
                </a:lnTo>
                <a:lnTo>
                  <a:pt x="3925824" y="1405670"/>
                </a:lnTo>
                <a:lnTo>
                  <a:pt x="3916106" y="1407073"/>
                </a:lnTo>
                <a:lnTo>
                  <a:pt x="3912344" y="1400226"/>
                </a:lnTo>
                <a:lnTo>
                  <a:pt x="3915637" y="1390884"/>
                </a:lnTo>
                <a:lnTo>
                  <a:pt x="3913754" y="1382967"/>
                </a:lnTo>
                <a:lnTo>
                  <a:pt x="3909529" y="1377852"/>
                </a:lnTo>
                <a:lnTo>
                  <a:pt x="3904807" y="1365403"/>
                </a:lnTo>
                <a:lnTo>
                  <a:pt x="3910802" y="1355127"/>
                </a:lnTo>
                <a:lnTo>
                  <a:pt x="3919720" y="1345502"/>
                </a:lnTo>
                <a:lnTo>
                  <a:pt x="3921130" y="1339272"/>
                </a:lnTo>
                <a:lnTo>
                  <a:pt x="3920193" y="1331802"/>
                </a:lnTo>
                <a:lnTo>
                  <a:pt x="3920179" y="1319195"/>
                </a:lnTo>
                <a:lnTo>
                  <a:pt x="3920553" y="1307838"/>
                </a:lnTo>
                <a:lnTo>
                  <a:pt x="3923307" y="1300850"/>
                </a:lnTo>
                <a:lnTo>
                  <a:pt x="3938295" y="1295248"/>
                </a:lnTo>
                <a:lnTo>
                  <a:pt x="3949863" y="1294314"/>
                </a:lnTo>
                <a:lnTo>
                  <a:pt x="3956852" y="1294936"/>
                </a:lnTo>
                <a:lnTo>
                  <a:pt x="3972100" y="1295406"/>
                </a:lnTo>
                <a:lnTo>
                  <a:pt x="3978559" y="1299899"/>
                </a:lnTo>
                <a:lnTo>
                  <a:pt x="3984709" y="1298965"/>
                </a:lnTo>
                <a:lnTo>
                  <a:pt x="3992369" y="1293380"/>
                </a:lnTo>
                <a:close/>
                <a:moveTo>
                  <a:pt x="2174853" y="1275827"/>
                </a:moveTo>
                <a:lnTo>
                  <a:pt x="2178479" y="1276447"/>
                </a:lnTo>
                <a:lnTo>
                  <a:pt x="2179891" y="1280053"/>
                </a:lnTo>
                <a:lnTo>
                  <a:pt x="2174914" y="1283390"/>
                </a:lnTo>
                <a:lnTo>
                  <a:pt x="2172328" y="1278983"/>
                </a:lnTo>
                <a:close/>
                <a:moveTo>
                  <a:pt x="4057424" y="1269592"/>
                </a:moveTo>
                <a:lnTo>
                  <a:pt x="4061236" y="1275043"/>
                </a:lnTo>
                <a:lnTo>
                  <a:pt x="4053910" y="1278739"/>
                </a:lnTo>
                <a:lnTo>
                  <a:pt x="4052499" y="1283564"/>
                </a:lnTo>
                <a:lnTo>
                  <a:pt x="4054831" y="1290530"/>
                </a:lnTo>
                <a:lnTo>
                  <a:pt x="4057945" y="1298467"/>
                </a:lnTo>
                <a:lnTo>
                  <a:pt x="4057945" y="1306852"/>
                </a:lnTo>
                <a:lnTo>
                  <a:pt x="4057004" y="1315238"/>
                </a:lnTo>
                <a:lnTo>
                  <a:pt x="4050442" y="1317572"/>
                </a:lnTo>
                <a:lnTo>
                  <a:pt x="4042283" y="1311832"/>
                </a:lnTo>
                <a:lnTo>
                  <a:pt x="4042619" y="1304849"/>
                </a:lnTo>
                <a:lnTo>
                  <a:pt x="4045420" y="1300801"/>
                </a:lnTo>
                <a:lnTo>
                  <a:pt x="4047771" y="1296463"/>
                </a:lnTo>
                <a:lnTo>
                  <a:pt x="4045860" y="1290548"/>
                </a:lnTo>
                <a:lnTo>
                  <a:pt x="4043527" y="1282611"/>
                </a:lnTo>
                <a:lnTo>
                  <a:pt x="4047623" y="1277513"/>
                </a:lnTo>
                <a:lnTo>
                  <a:pt x="4050842" y="1271771"/>
                </a:lnTo>
                <a:close/>
                <a:moveTo>
                  <a:pt x="2189590" y="1249102"/>
                </a:moveTo>
                <a:lnTo>
                  <a:pt x="2194265" y="1250647"/>
                </a:lnTo>
                <a:lnTo>
                  <a:pt x="2191562" y="1256665"/>
                </a:lnTo>
                <a:lnTo>
                  <a:pt x="2185591" y="1256260"/>
                </a:lnTo>
                <a:lnTo>
                  <a:pt x="2184696" y="1251197"/>
                </a:lnTo>
                <a:close/>
                <a:moveTo>
                  <a:pt x="3186172" y="1234244"/>
                </a:moveTo>
                <a:lnTo>
                  <a:pt x="3191292" y="1238443"/>
                </a:lnTo>
                <a:lnTo>
                  <a:pt x="3186589" y="1243559"/>
                </a:lnTo>
                <a:lnTo>
                  <a:pt x="3181333" y="1237999"/>
                </a:lnTo>
                <a:close/>
                <a:moveTo>
                  <a:pt x="3552145" y="1217728"/>
                </a:moveTo>
                <a:lnTo>
                  <a:pt x="3559646" y="1223031"/>
                </a:lnTo>
                <a:lnTo>
                  <a:pt x="3565916" y="1227988"/>
                </a:lnTo>
                <a:lnTo>
                  <a:pt x="3577043" y="1230320"/>
                </a:lnTo>
                <a:lnTo>
                  <a:pt x="3585820" y="1237326"/>
                </a:lnTo>
                <a:lnTo>
                  <a:pt x="3586606" y="1244464"/>
                </a:lnTo>
                <a:lnTo>
                  <a:pt x="3595829" y="1245848"/>
                </a:lnTo>
                <a:lnTo>
                  <a:pt x="3599591" y="1254724"/>
                </a:lnTo>
                <a:lnTo>
                  <a:pt x="3601457" y="1262661"/>
                </a:lnTo>
                <a:lnTo>
                  <a:pt x="3610385" y="1267795"/>
                </a:lnTo>
                <a:lnTo>
                  <a:pt x="3620258" y="1273710"/>
                </a:lnTo>
                <a:lnTo>
                  <a:pt x="3630599" y="1281611"/>
                </a:lnTo>
                <a:lnTo>
                  <a:pt x="3643124" y="1288901"/>
                </a:lnTo>
                <a:lnTo>
                  <a:pt x="3650647" y="1295755"/>
                </a:lnTo>
                <a:lnTo>
                  <a:pt x="3654560" y="1299178"/>
                </a:lnTo>
                <a:lnTo>
                  <a:pt x="3658949" y="1304153"/>
                </a:lnTo>
                <a:lnTo>
                  <a:pt x="3662711" y="1310165"/>
                </a:lnTo>
                <a:lnTo>
                  <a:pt x="3662258" y="1318865"/>
                </a:lnTo>
                <a:lnTo>
                  <a:pt x="3662258" y="1324912"/>
                </a:lnTo>
                <a:lnTo>
                  <a:pt x="3670408" y="1328318"/>
                </a:lnTo>
                <a:lnTo>
                  <a:pt x="3677720" y="1333709"/>
                </a:lnTo>
                <a:lnTo>
                  <a:pt x="3679601" y="1348492"/>
                </a:lnTo>
                <a:lnTo>
                  <a:pt x="3690252" y="1353458"/>
                </a:lnTo>
                <a:lnTo>
                  <a:pt x="3696212" y="1361359"/>
                </a:lnTo>
                <a:lnTo>
                  <a:pt x="3702323" y="1364152"/>
                </a:lnTo>
                <a:lnTo>
                  <a:pt x="3705141" y="1376292"/>
                </a:lnTo>
                <a:lnTo>
                  <a:pt x="3707807" y="1385151"/>
                </a:lnTo>
                <a:lnTo>
                  <a:pt x="3703124" y="1395730"/>
                </a:lnTo>
                <a:lnTo>
                  <a:pt x="3693742" y="1406469"/>
                </a:lnTo>
                <a:lnTo>
                  <a:pt x="3686845" y="1409271"/>
                </a:lnTo>
                <a:lnTo>
                  <a:pt x="3680009" y="1403223"/>
                </a:lnTo>
                <a:lnTo>
                  <a:pt x="3671254" y="1400909"/>
                </a:lnTo>
                <a:lnTo>
                  <a:pt x="3667175" y="1396236"/>
                </a:lnTo>
                <a:lnTo>
                  <a:pt x="3664531" y="1389540"/>
                </a:lnTo>
                <a:lnTo>
                  <a:pt x="3655912" y="1381941"/>
                </a:lnTo>
                <a:lnTo>
                  <a:pt x="3641673" y="1368107"/>
                </a:lnTo>
                <a:cubicBezTo>
                  <a:pt x="3635419" y="1364640"/>
                  <a:pt x="3631272" y="1358370"/>
                  <a:pt x="3630547" y="1351294"/>
                </a:cubicBezTo>
                <a:cubicBezTo>
                  <a:pt x="3629995" y="1345991"/>
                  <a:pt x="3631476" y="1340511"/>
                  <a:pt x="3629776" y="1335421"/>
                </a:cubicBezTo>
                <a:cubicBezTo>
                  <a:pt x="3628039" y="1330198"/>
                  <a:pt x="3623484" y="1326677"/>
                  <a:pt x="3619276" y="1323130"/>
                </a:cubicBezTo>
                <a:cubicBezTo>
                  <a:pt x="3614910" y="1319441"/>
                  <a:pt x="3610778" y="1315486"/>
                  <a:pt x="3606895" y="1311300"/>
                </a:cubicBezTo>
                <a:lnTo>
                  <a:pt x="3603610" y="1294647"/>
                </a:lnTo>
                <a:lnTo>
                  <a:pt x="3597498" y="1280654"/>
                </a:lnTo>
                <a:lnTo>
                  <a:pt x="3584838" y="1268735"/>
                </a:lnTo>
                <a:lnTo>
                  <a:pt x="3569398" y="1253403"/>
                </a:lnTo>
                <a:lnTo>
                  <a:pt x="3560334" y="1247967"/>
                </a:lnTo>
                <a:lnTo>
                  <a:pt x="3548459" y="1233850"/>
                </a:lnTo>
                <a:lnTo>
                  <a:pt x="3546578" y="1228086"/>
                </a:lnTo>
                <a:lnTo>
                  <a:pt x="3544644" y="1219360"/>
                </a:lnTo>
                <a:close/>
                <a:moveTo>
                  <a:pt x="3192224" y="1211404"/>
                </a:moveTo>
                <a:lnTo>
                  <a:pt x="3190860" y="1216992"/>
                </a:lnTo>
                <a:lnTo>
                  <a:pt x="3189469" y="1222888"/>
                </a:lnTo>
                <a:lnTo>
                  <a:pt x="3182885" y="1222402"/>
                </a:lnTo>
                <a:lnTo>
                  <a:pt x="3186606" y="1212999"/>
                </a:lnTo>
                <a:close/>
                <a:moveTo>
                  <a:pt x="3886287" y="1199964"/>
                </a:moveTo>
                <a:lnTo>
                  <a:pt x="3895249" y="1210855"/>
                </a:lnTo>
                <a:lnTo>
                  <a:pt x="3899928" y="1219233"/>
                </a:lnTo>
                <a:lnTo>
                  <a:pt x="3904141" y="1224357"/>
                </a:lnTo>
                <a:lnTo>
                  <a:pt x="3899914" y="1231356"/>
                </a:lnTo>
                <a:lnTo>
                  <a:pt x="3896463" y="1236341"/>
                </a:lnTo>
                <a:lnTo>
                  <a:pt x="3892250" y="1242565"/>
                </a:lnTo>
                <a:lnTo>
                  <a:pt x="3888489" y="1251278"/>
                </a:lnTo>
                <a:lnTo>
                  <a:pt x="3888489" y="1260594"/>
                </a:lnTo>
                <a:lnTo>
                  <a:pt x="3890210" y="1267129"/>
                </a:lnTo>
                <a:lnTo>
                  <a:pt x="3896308" y="1275980"/>
                </a:lnTo>
                <a:lnTo>
                  <a:pt x="3903181" y="1284995"/>
                </a:lnTo>
                <a:lnTo>
                  <a:pt x="3903654" y="1298219"/>
                </a:lnTo>
                <a:lnTo>
                  <a:pt x="3890528" y="1302739"/>
                </a:lnTo>
                <a:lnTo>
                  <a:pt x="3887705" y="1310171"/>
                </a:lnTo>
                <a:lnTo>
                  <a:pt x="3888806" y="1320442"/>
                </a:lnTo>
                <a:lnTo>
                  <a:pt x="3884261" y="1329758"/>
                </a:lnTo>
                <a:lnTo>
                  <a:pt x="3878947" y="1337834"/>
                </a:lnTo>
                <a:lnTo>
                  <a:pt x="3870486" y="1346196"/>
                </a:lnTo>
                <a:lnTo>
                  <a:pt x="3867289" y="1355986"/>
                </a:lnTo>
                <a:lnTo>
                  <a:pt x="3861686" y="1370752"/>
                </a:lnTo>
                <a:lnTo>
                  <a:pt x="3853909" y="1376177"/>
                </a:lnTo>
                <a:lnTo>
                  <a:pt x="3847578" y="1371511"/>
                </a:lnTo>
                <a:lnTo>
                  <a:pt x="3837889" y="1367929"/>
                </a:lnTo>
                <a:lnTo>
                  <a:pt x="3832850" y="1366681"/>
                </a:lnTo>
                <a:lnTo>
                  <a:pt x="3824057" y="1368549"/>
                </a:lnTo>
                <a:lnTo>
                  <a:pt x="3819032" y="1368549"/>
                </a:lnTo>
                <a:lnTo>
                  <a:pt x="3805363" y="1366681"/>
                </a:lnTo>
                <a:lnTo>
                  <a:pt x="3795984" y="1364527"/>
                </a:lnTo>
                <a:lnTo>
                  <a:pt x="3781912" y="1362186"/>
                </a:lnTo>
                <a:lnTo>
                  <a:pt x="3775518" y="1358026"/>
                </a:lnTo>
                <a:lnTo>
                  <a:pt x="3771347" y="1344638"/>
                </a:lnTo>
                <a:lnTo>
                  <a:pt x="3762505" y="1332344"/>
                </a:lnTo>
                <a:cubicBezTo>
                  <a:pt x="3760882" y="1328330"/>
                  <a:pt x="3759315" y="1324300"/>
                  <a:pt x="3757798" y="1320246"/>
                </a:cubicBezTo>
                <a:cubicBezTo>
                  <a:pt x="3755659" y="1314535"/>
                  <a:pt x="3753634" y="1308792"/>
                  <a:pt x="3751707" y="1303008"/>
                </a:cubicBezTo>
                <a:lnTo>
                  <a:pt x="3753098" y="1294622"/>
                </a:lnTo>
                <a:lnTo>
                  <a:pt x="3760592" y="1284856"/>
                </a:lnTo>
                <a:lnTo>
                  <a:pt x="3768898" y="1281120"/>
                </a:lnTo>
                <a:lnTo>
                  <a:pt x="3772187" y="1288593"/>
                </a:lnTo>
                <a:lnTo>
                  <a:pt x="3779555" y="1294018"/>
                </a:lnTo>
                <a:lnTo>
                  <a:pt x="3782215" y="1289506"/>
                </a:lnTo>
                <a:lnTo>
                  <a:pt x="3785038" y="1281104"/>
                </a:lnTo>
                <a:lnTo>
                  <a:pt x="3790035" y="1275205"/>
                </a:lnTo>
                <a:lnTo>
                  <a:pt x="3795673" y="1271469"/>
                </a:lnTo>
                <a:lnTo>
                  <a:pt x="3803492" y="1267733"/>
                </a:lnTo>
                <a:lnTo>
                  <a:pt x="3812427" y="1263066"/>
                </a:lnTo>
                <a:lnTo>
                  <a:pt x="3817889" y="1258571"/>
                </a:lnTo>
                <a:lnTo>
                  <a:pt x="3823986" y="1245535"/>
                </a:lnTo>
                <a:lnTo>
                  <a:pt x="3828821" y="1241023"/>
                </a:lnTo>
                <a:lnTo>
                  <a:pt x="3835250" y="1236512"/>
                </a:lnTo>
                <a:lnTo>
                  <a:pt x="3840415" y="1234644"/>
                </a:lnTo>
                <a:lnTo>
                  <a:pt x="3846216" y="1232931"/>
                </a:lnTo>
                <a:lnTo>
                  <a:pt x="3853231" y="1226902"/>
                </a:lnTo>
                <a:lnTo>
                  <a:pt x="3859815" y="1219584"/>
                </a:lnTo>
                <a:lnTo>
                  <a:pt x="3866237" y="1211801"/>
                </a:lnTo>
                <a:lnTo>
                  <a:pt x="3876569" y="1201449"/>
                </a:lnTo>
                <a:close/>
                <a:moveTo>
                  <a:pt x="3175848" y="1197103"/>
                </a:moveTo>
                <a:lnTo>
                  <a:pt x="3179763" y="1201260"/>
                </a:lnTo>
                <a:lnTo>
                  <a:pt x="3175394" y="1206514"/>
                </a:lnTo>
                <a:lnTo>
                  <a:pt x="3171057" y="1202354"/>
                </a:lnTo>
                <a:close/>
                <a:moveTo>
                  <a:pt x="4511252" y="1184369"/>
                </a:moveTo>
                <a:lnTo>
                  <a:pt x="4520065" y="1188920"/>
                </a:lnTo>
                <a:lnTo>
                  <a:pt x="4514225" y="1197744"/>
                </a:lnTo>
                <a:close/>
                <a:moveTo>
                  <a:pt x="4145587" y="1175425"/>
                </a:moveTo>
                <a:lnTo>
                  <a:pt x="4149730" y="1177708"/>
                </a:lnTo>
                <a:lnTo>
                  <a:pt x="4149730" y="1183180"/>
                </a:lnTo>
                <a:lnTo>
                  <a:pt x="4143063" y="1185968"/>
                </a:lnTo>
                <a:lnTo>
                  <a:pt x="4141260" y="1177320"/>
                </a:lnTo>
                <a:close/>
                <a:moveTo>
                  <a:pt x="3302248" y="1153509"/>
                </a:moveTo>
                <a:lnTo>
                  <a:pt x="3308948" y="1153956"/>
                </a:lnTo>
                <a:lnTo>
                  <a:pt x="3312545" y="1164378"/>
                </a:lnTo>
                <a:lnTo>
                  <a:pt x="3318677" y="1173249"/>
                </a:lnTo>
                <a:lnTo>
                  <a:pt x="3324769" y="1177916"/>
                </a:lnTo>
                <a:lnTo>
                  <a:pt x="3329941" y="1189747"/>
                </a:lnTo>
                <a:lnTo>
                  <a:pt x="3327276" y="1196886"/>
                </a:lnTo>
                <a:lnTo>
                  <a:pt x="3316306" y="1206515"/>
                </a:lnTo>
                <a:lnTo>
                  <a:pt x="3303983" y="1204181"/>
                </a:lnTo>
                <a:lnTo>
                  <a:pt x="3300712" y="1198635"/>
                </a:lnTo>
                <a:lnTo>
                  <a:pt x="3298965" y="1185892"/>
                </a:lnTo>
                <a:lnTo>
                  <a:pt x="3294754" y="1172820"/>
                </a:lnTo>
                <a:lnTo>
                  <a:pt x="3295219" y="1165038"/>
                </a:lnTo>
                <a:close/>
                <a:moveTo>
                  <a:pt x="4010765" y="1146030"/>
                </a:moveTo>
                <a:lnTo>
                  <a:pt x="4014068" y="1157522"/>
                </a:lnTo>
                <a:lnTo>
                  <a:pt x="4015947" y="1170129"/>
                </a:lnTo>
                <a:cubicBezTo>
                  <a:pt x="4017791" y="1173571"/>
                  <a:pt x="4019568" y="1177047"/>
                  <a:pt x="4021277" y="1180557"/>
                </a:cubicBezTo>
                <a:cubicBezTo>
                  <a:pt x="4023306" y="1184716"/>
                  <a:pt x="4025238" y="1188920"/>
                  <a:pt x="4027075" y="1193164"/>
                </a:cubicBezTo>
                <a:cubicBezTo>
                  <a:pt x="4031669" y="1195369"/>
                  <a:pt x="4031938" y="1201768"/>
                  <a:pt x="4027546" y="1204350"/>
                </a:cubicBezTo>
                <a:cubicBezTo>
                  <a:pt x="4025631" y="1205475"/>
                  <a:pt x="4023224" y="1205353"/>
                  <a:pt x="4021433" y="1204038"/>
                </a:cubicBezTo>
                <a:lnTo>
                  <a:pt x="4020513" y="1194894"/>
                </a:lnTo>
                <a:lnTo>
                  <a:pt x="4012068" y="1193028"/>
                </a:lnTo>
                <a:lnTo>
                  <a:pt x="4006897" y="1196141"/>
                </a:lnTo>
                <a:lnTo>
                  <a:pt x="4007367" y="1203922"/>
                </a:lnTo>
                <a:lnTo>
                  <a:pt x="4015968" y="1210439"/>
                </a:lnTo>
                <a:lnTo>
                  <a:pt x="4015497" y="1214758"/>
                </a:lnTo>
                <a:lnTo>
                  <a:pt x="4007817" y="1212424"/>
                </a:lnTo>
                <a:lnTo>
                  <a:pt x="4002663" y="1216002"/>
                </a:lnTo>
                <a:lnTo>
                  <a:pt x="3996866" y="1219427"/>
                </a:lnTo>
                <a:lnTo>
                  <a:pt x="3992948" y="1213396"/>
                </a:lnTo>
                <a:lnTo>
                  <a:pt x="3986265" y="1201370"/>
                </a:lnTo>
                <a:lnTo>
                  <a:pt x="3986265" y="1192053"/>
                </a:lnTo>
                <a:lnTo>
                  <a:pt x="3980156" y="1184581"/>
                </a:lnTo>
                <a:lnTo>
                  <a:pt x="3974688" y="1182732"/>
                </a:lnTo>
                <a:lnTo>
                  <a:pt x="3968303" y="1189892"/>
                </a:lnTo>
                <a:lnTo>
                  <a:pt x="3955486" y="1189426"/>
                </a:lnTo>
                <a:lnTo>
                  <a:pt x="3959128" y="1182946"/>
                </a:lnTo>
                <a:lnTo>
                  <a:pt x="3961355" y="1174074"/>
                </a:lnTo>
                <a:lnTo>
                  <a:pt x="3969715" y="1170805"/>
                </a:lnTo>
                <a:lnTo>
                  <a:pt x="3977179" y="1175943"/>
                </a:lnTo>
                <a:lnTo>
                  <a:pt x="3983869" y="1176391"/>
                </a:lnTo>
                <a:lnTo>
                  <a:pt x="3988874" y="1170339"/>
                </a:lnTo>
                <a:lnTo>
                  <a:pt x="3996731" y="1164716"/>
                </a:lnTo>
                <a:lnTo>
                  <a:pt x="4004688" y="1157825"/>
                </a:lnTo>
                <a:lnTo>
                  <a:pt x="4005279" y="1146496"/>
                </a:lnTo>
                <a:close/>
                <a:moveTo>
                  <a:pt x="3963295" y="1136923"/>
                </a:moveTo>
                <a:lnTo>
                  <a:pt x="3968760" y="1139462"/>
                </a:lnTo>
                <a:lnTo>
                  <a:pt x="3973091" y="1142108"/>
                </a:lnTo>
                <a:lnTo>
                  <a:pt x="3974482" y="1148178"/>
                </a:lnTo>
                <a:lnTo>
                  <a:pt x="3971210" y="1152809"/>
                </a:lnTo>
                <a:lnTo>
                  <a:pt x="3971210" y="1160416"/>
                </a:lnTo>
                <a:lnTo>
                  <a:pt x="3963744" y="1162303"/>
                </a:lnTo>
                <a:lnTo>
                  <a:pt x="3961395" y="1157323"/>
                </a:lnTo>
                <a:lnTo>
                  <a:pt x="3957672" y="1154522"/>
                </a:lnTo>
                <a:lnTo>
                  <a:pt x="3957247" y="1148158"/>
                </a:lnTo>
                <a:lnTo>
                  <a:pt x="3961629" y="1142372"/>
                </a:lnTo>
                <a:close/>
                <a:moveTo>
                  <a:pt x="1096963" y="1128866"/>
                </a:moveTo>
                <a:lnTo>
                  <a:pt x="1102472" y="1129581"/>
                </a:lnTo>
                <a:lnTo>
                  <a:pt x="1106335" y="1129354"/>
                </a:lnTo>
                <a:lnTo>
                  <a:pt x="1108084" y="1132025"/>
                </a:lnTo>
                <a:lnTo>
                  <a:pt x="1104924" y="1136446"/>
                </a:lnTo>
                <a:lnTo>
                  <a:pt x="1104219" y="1140969"/>
                </a:lnTo>
                <a:lnTo>
                  <a:pt x="1103176" y="1146675"/>
                </a:lnTo>
                <a:lnTo>
                  <a:pt x="1093890" y="1146675"/>
                </a:lnTo>
                <a:lnTo>
                  <a:pt x="1089980" y="1142487"/>
                </a:lnTo>
                <a:lnTo>
                  <a:pt x="1092434" y="1138298"/>
                </a:lnTo>
                <a:lnTo>
                  <a:pt x="1095567" y="1134140"/>
                </a:lnTo>
                <a:lnTo>
                  <a:pt x="1092340" y="1131119"/>
                </a:lnTo>
                <a:close/>
                <a:moveTo>
                  <a:pt x="3909995" y="1127237"/>
                </a:moveTo>
                <a:lnTo>
                  <a:pt x="3915884" y="1131697"/>
                </a:lnTo>
                <a:lnTo>
                  <a:pt x="3912317" y="1142084"/>
                </a:lnTo>
                <a:lnTo>
                  <a:pt x="3903855" y="1153115"/>
                </a:lnTo>
                <a:lnTo>
                  <a:pt x="3900249" y="1157475"/>
                </a:lnTo>
                <a:lnTo>
                  <a:pt x="3896019" y="1163854"/>
                </a:lnTo>
                <a:lnTo>
                  <a:pt x="3888552" y="1168817"/>
                </a:lnTo>
                <a:cubicBezTo>
                  <a:pt x="3883514" y="1175885"/>
                  <a:pt x="3872397" y="1170432"/>
                  <a:pt x="3874986" y="1162162"/>
                </a:cubicBezTo>
                <a:cubicBezTo>
                  <a:pt x="3876276" y="1158041"/>
                  <a:pt x="3881298" y="1156442"/>
                  <a:pt x="3884760" y="1159050"/>
                </a:cubicBezTo>
                <a:lnTo>
                  <a:pt x="3891155" y="1154399"/>
                </a:lnTo>
                <a:lnTo>
                  <a:pt x="3891143" y="1144284"/>
                </a:lnTo>
                <a:lnTo>
                  <a:pt x="3896101" y="1138719"/>
                </a:lnTo>
                <a:lnTo>
                  <a:pt x="3904273" y="1131129"/>
                </a:lnTo>
                <a:close/>
                <a:moveTo>
                  <a:pt x="3981498" y="1123616"/>
                </a:moveTo>
                <a:lnTo>
                  <a:pt x="3986670" y="1126107"/>
                </a:lnTo>
                <a:lnTo>
                  <a:pt x="3992923" y="1135615"/>
                </a:lnTo>
                <a:lnTo>
                  <a:pt x="3993863" y="1144742"/>
                </a:lnTo>
                <a:lnTo>
                  <a:pt x="3988535" y="1147193"/>
                </a:lnTo>
                <a:lnTo>
                  <a:pt x="3986693" y="1141803"/>
                </a:lnTo>
                <a:lnTo>
                  <a:pt x="3985753" y="1132620"/>
                </a:lnTo>
                <a:lnTo>
                  <a:pt x="3980023" y="1128107"/>
                </a:lnTo>
                <a:close/>
                <a:moveTo>
                  <a:pt x="1112269" y="1116676"/>
                </a:moveTo>
                <a:lnTo>
                  <a:pt x="1116721" y="1117798"/>
                </a:lnTo>
                <a:lnTo>
                  <a:pt x="1118826" y="1124239"/>
                </a:lnTo>
                <a:lnTo>
                  <a:pt x="1111073" y="1124239"/>
                </a:lnTo>
                <a:lnTo>
                  <a:pt x="1108899" y="1119797"/>
                </a:lnTo>
                <a:close/>
                <a:moveTo>
                  <a:pt x="3956020" y="1112879"/>
                </a:moveTo>
                <a:lnTo>
                  <a:pt x="3961957" y="1115231"/>
                </a:lnTo>
                <a:lnTo>
                  <a:pt x="3956491" y="1125309"/>
                </a:lnTo>
                <a:lnTo>
                  <a:pt x="3956941" y="1131826"/>
                </a:lnTo>
                <a:lnTo>
                  <a:pt x="3953336" y="1135524"/>
                </a:lnTo>
                <a:lnTo>
                  <a:pt x="3945990" y="1134123"/>
                </a:lnTo>
                <a:lnTo>
                  <a:pt x="3939912" y="1127293"/>
                </a:lnTo>
                <a:lnTo>
                  <a:pt x="3945883" y="1120661"/>
                </a:lnTo>
                <a:cubicBezTo>
                  <a:pt x="3946572" y="1119941"/>
                  <a:pt x="3947261" y="1119221"/>
                  <a:pt x="3947949" y="1118502"/>
                </a:cubicBezTo>
                <a:cubicBezTo>
                  <a:pt x="3948637" y="1117781"/>
                  <a:pt x="3949326" y="1117061"/>
                  <a:pt x="3950015" y="1116341"/>
                </a:cubicBezTo>
                <a:close/>
                <a:moveTo>
                  <a:pt x="1100082" y="1105464"/>
                </a:moveTo>
                <a:lnTo>
                  <a:pt x="1103749" y="1108676"/>
                </a:lnTo>
                <a:lnTo>
                  <a:pt x="1101871" y="1115651"/>
                </a:lnTo>
                <a:lnTo>
                  <a:pt x="1097344" y="1114965"/>
                </a:lnTo>
                <a:lnTo>
                  <a:pt x="1096186" y="1110017"/>
                </a:lnTo>
                <a:close/>
                <a:moveTo>
                  <a:pt x="3995385" y="1104109"/>
                </a:moveTo>
                <a:lnTo>
                  <a:pt x="4000186" y="1110843"/>
                </a:lnTo>
                <a:lnTo>
                  <a:pt x="4005163" y="1111775"/>
                </a:lnTo>
                <a:lnTo>
                  <a:pt x="4010609" y="1116426"/>
                </a:lnTo>
                <a:lnTo>
                  <a:pt x="4016545" y="1126796"/>
                </a:lnTo>
                <a:lnTo>
                  <a:pt x="4004340" y="1126329"/>
                </a:lnTo>
                <a:lnTo>
                  <a:pt x="3996189" y="1122789"/>
                </a:lnTo>
                <a:lnTo>
                  <a:pt x="3988811" y="1113001"/>
                </a:lnTo>
                <a:lnTo>
                  <a:pt x="3983924" y="1105605"/>
                </a:lnTo>
                <a:lnTo>
                  <a:pt x="3988624" y="1104204"/>
                </a:lnTo>
                <a:close/>
                <a:moveTo>
                  <a:pt x="987782" y="1092737"/>
                </a:moveTo>
                <a:lnTo>
                  <a:pt x="991746" y="1096253"/>
                </a:lnTo>
                <a:lnTo>
                  <a:pt x="996096" y="1105213"/>
                </a:lnTo>
                <a:lnTo>
                  <a:pt x="990218" y="1108597"/>
                </a:lnTo>
                <a:lnTo>
                  <a:pt x="985987" y="1101987"/>
                </a:lnTo>
                <a:lnTo>
                  <a:pt x="984623" y="1097975"/>
                </a:lnTo>
                <a:close/>
                <a:moveTo>
                  <a:pt x="967962" y="1091819"/>
                </a:moveTo>
                <a:lnTo>
                  <a:pt x="973092" y="1095556"/>
                </a:lnTo>
                <a:lnTo>
                  <a:pt x="975179" y="1101144"/>
                </a:lnTo>
                <a:lnTo>
                  <a:pt x="974253" y="1105464"/>
                </a:lnTo>
                <a:lnTo>
                  <a:pt x="967229" y="1104092"/>
                </a:lnTo>
                <a:lnTo>
                  <a:pt x="967066" y="1095059"/>
                </a:lnTo>
                <a:close/>
                <a:moveTo>
                  <a:pt x="3926194" y="1089574"/>
                </a:moveTo>
                <a:lnTo>
                  <a:pt x="3935035" y="1095901"/>
                </a:lnTo>
                <a:lnTo>
                  <a:pt x="3940362" y="1108352"/>
                </a:lnTo>
                <a:lnTo>
                  <a:pt x="3931136" y="1108819"/>
                </a:lnTo>
                <a:lnTo>
                  <a:pt x="3927483" y="1103390"/>
                </a:lnTo>
                <a:lnTo>
                  <a:pt x="3920963" y="1093135"/>
                </a:lnTo>
                <a:close/>
                <a:moveTo>
                  <a:pt x="1113060" y="1089225"/>
                </a:moveTo>
                <a:lnTo>
                  <a:pt x="1112684" y="1097587"/>
                </a:lnTo>
                <a:lnTo>
                  <a:pt x="1107584" y="1097718"/>
                </a:lnTo>
                <a:lnTo>
                  <a:pt x="1105497" y="1092987"/>
                </a:lnTo>
                <a:lnTo>
                  <a:pt x="1107362" y="1089515"/>
                </a:lnTo>
                <a:close/>
                <a:moveTo>
                  <a:pt x="1145180" y="1083724"/>
                </a:moveTo>
                <a:lnTo>
                  <a:pt x="1147083" y="1088383"/>
                </a:lnTo>
                <a:lnTo>
                  <a:pt x="1153651" y="1092469"/>
                </a:lnTo>
                <a:lnTo>
                  <a:pt x="1149185" y="1093854"/>
                </a:lnTo>
                <a:lnTo>
                  <a:pt x="1141766" y="1093504"/>
                </a:lnTo>
                <a:lnTo>
                  <a:pt x="1141978" y="1088538"/>
                </a:lnTo>
                <a:close/>
                <a:moveTo>
                  <a:pt x="1114599" y="1075231"/>
                </a:moveTo>
                <a:lnTo>
                  <a:pt x="1119514" y="1080499"/>
                </a:lnTo>
                <a:lnTo>
                  <a:pt x="1117493" y="1086175"/>
                </a:lnTo>
                <a:lnTo>
                  <a:pt x="1111951" y="1080616"/>
                </a:lnTo>
                <a:close/>
                <a:moveTo>
                  <a:pt x="4279872" y="1065898"/>
                </a:moveTo>
                <a:lnTo>
                  <a:pt x="4286135" y="1068875"/>
                </a:lnTo>
                <a:lnTo>
                  <a:pt x="4285076" y="1080301"/>
                </a:lnTo>
                <a:lnTo>
                  <a:pt x="4277787" y="1079717"/>
                </a:lnTo>
                <a:lnTo>
                  <a:pt x="4277653" y="1068788"/>
                </a:lnTo>
                <a:close/>
                <a:moveTo>
                  <a:pt x="1125642" y="1061384"/>
                </a:moveTo>
                <a:lnTo>
                  <a:pt x="1131431" y="1064081"/>
                </a:lnTo>
                <a:lnTo>
                  <a:pt x="1129330" y="1070020"/>
                </a:lnTo>
                <a:lnTo>
                  <a:pt x="1123647" y="1070020"/>
                </a:lnTo>
                <a:lnTo>
                  <a:pt x="1122158" y="1064288"/>
                </a:lnTo>
                <a:close/>
                <a:moveTo>
                  <a:pt x="1689602" y="1050504"/>
                </a:moveTo>
                <a:lnTo>
                  <a:pt x="1694174" y="1054253"/>
                </a:lnTo>
                <a:lnTo>
                  <a:pt x="1692073" y="1058792"/>
                </a:lnTo>
                <a:lnTo>
                  <a:pt x="1685659" y="1056340"/>
                </a:lnTo>
                <a:lnTo>
                  <a:pt x="1686546" y="1052254"/>
                </a:lnTo>
                <a:close/>
                <a:moveTo>
                  <a:pt x="1701486" y="1048578"/>
                </a:moveTo>
                <a:lnTo>
                  <a:pt x="1707114" y="1049965"/>
                </a:lnTo>
                <a:lnTo>
                  <a:pt x="1708809" y="1056255"/>
                </a:lnTo>
                <a:lnTo>
                  <a:pt x="1705297" y="1058211"/>
                </a:lnTo>
                <a:lnTo>
                  <a:pt x="1699002" y="1055540"/>
                </a:lnTo>
                <a:lnTo>
                  <a:pt x="1697914" y="1050652"/>
                </a:lnTo>
                <a:close/>
                <a:moveTo>
                  <a:pt x="1121982" y="1046790"/>
                </a:moveTo>
                <a:lnTo>
                  <a:pt x="1124814" y="1052412"/>
                </a:lnTo>
                <a:lnTo>
                  <a:pt x="1119641" y="1054864"/>
                </a:lnTo>
                <a:lnTo>
                  <a:pt x="1116236" y="1051726"/>
                </a:lnTo>
                <a:lnTo>
                  <a:pt x="1117941" y="1047505"/>
                </a:lnTo>
                <a:close/>
                <a:moveTo>
                  <a:pt x="1701984" y="1032269"/>
                </a:moveTo>
                <a:lnTo>
                  <a:pt x="1709547" y="1032936"/>
                </a:lnTo>
                <a:lnTo>
                  <a:pt x="1707345" y="1039832"/>
                </a:lnTo>
                <a:lnTo>
                  <a:pt x="1702260" y="1036896"/>
                </a:lnTo>
                <a:close/>
                <a:moveTo>
                  <a:pt x="1687991" y="1031384"/>
                </a:moveTo>
                <a:lnTo>
                  <a:pt x="1690103" y="1038947"/>
                </a:lnTo>
                <a:lnTo>
                  <a:pt x="1682634" y="1038827"/>
                </a:lnTo>
                <a:lnTo>
                  <a:pt x="1682540" y="1033411"/>
                </a:lnTo>
                <a:close/>
                <a:moveTo>
                  <a:pt x="4293834" y="1030588"/>
                </a:moveTo>
                <a:lnTo>
                  <a:pt x="4297354" y="1036553"/>
                </a:lnTo>
                <a:lnTo>
                  <a:pt x="4295914" y="1040699"/>
                </a:lnTo>
                <a:lnTo>
                  <a:pt x="4289791" y="1039122"/>
                </a:lnTo>
                <a:lnTo>
                  <a:pt x="4290756" y="1033040"/>
                </a:lnTo>
                <a:close/>
                <a:moveTo>
                  <a:pt x="1119315" y="1028701"/>
                </a:moveTo>
                <a:lnTo>
                  <a:pt x="1120491" y="1033562"/>
                </a:lnTo>
                <a:lnTo>
                  <a:pt x="1117802" y="1038318"/>
                </a:lnTo>
                <a:lnTo>
                  <a:pt x="1114393" y="1044243"/>
                </a:lnTo>
                <a:lnTo>
                  <a:pt x="1110863" y="1040288"/>
                </a:lnTo>
                <a:lnTo>
                  <a:pt x="1111418" y="1034289"/>
                </a:lnTo>
                <a:lnTo>
                  <a:pt x="1113534" y="1030101"/>
                </a:lnTo>
                <a:close/>
                <a:moveTo>
                  <a:pt x="1101202" y="1027887"/>
                </a:moveTo>
                <a:lnTo>
                  <a:pt x="1104424" y="1033511"/>
                </a:lnTo>
                <a:lnTo>
                  <a:pt x="1097798" y="1035450"/>
                </a:lnTo>
                <a:lnTo>
                  <a:pt x="1096861" y="1029873"/>
                </a:lnTo>
                <a:close/>
                <a:moveTo>
                  <a:pt x="1076405" y="1017273"/>
                </a:moveTo>
                <a:lnTo>
                  <a:pt x="1082018" y="1020396"/>
                </a:lnTo>
                <a:lnTo>
                  <a:pt x="1085764" y="1022178"/>
                </a:lnTo>
                <a:lnTo>
                  <a:pt x="1089745" y="1023900"/>
                </a:lnTo>
                <a:lnTo>
                  <a:pt x="1087645" y="1027620"/>
                </a:lnTo>
                <a:lnTo>
                  <a:pt x="1080959" y="1027854"/>
                </a:lnTo>
                <a:lnTo>
                  <a:pt x="1073181" y="1021215"/>
                </a:lnTo>
                <a:close/>
                <a:moveTo>
                  <a:pt x="1665470" y="1016825"/>
                </a:moveTo>
                <a:lnTo>
                  <a:pt x="1668413" y="1021787"/>
                </a:lnTo>
                <a:lnTo>
                  <a:pt x="1666739" y="1027040"/>
                </a:lnTo>
                <a:lnTo>
                  <a:pt x="1662366" y="1023601"/>
                </a:lnTo>
                <a:lnTo>
                  <a:pt x="1660850" y="1018595"/>
                </a:lnTo>
                <a:close/>
                <a:moveTo>
                  <a:pt x="1111756" y="1010093"/>
                </a:moveTo>
                <a:lnTo>
                  <a:pt x="1115857" y="1014705"/>
                </a:lnTo>
                <a:lnTo>
                  <a:pt x="1120898" y="1016923"/>
                </a:lnTo>
                <a:lnTo>
                  <a:pt x="1118091" y="1021097"/>
                </a:lnTo>
                <a:lnTo>
                  <a:pt x="1110787" y="1020397"/>
                </a:lnTo>
                <a:lnTo>
                  <a:pt x="1109242" y="1013319"/>
                </a:lnTo>
                <a:close/>
                <a:moveTo>
                  <a:pt x="1095256" y="1009116"/>
                </a:moveTo>
                <a:lnTo>
                  <a:pt x="1101647" y="1010853"/>
                </a:lnTo>
                <a:lnTo>
                  <a:pt x="1102397" y="1016851"/>
                </a:lnTo>
                <a:lnTo>
                  <a:pt x="1099355" y="1019989"/>
                </a:lnTo>
                <a:lnTo>
                  <a:pt x="1097136" y="1016880"/>
                </a:lnTo>
                <a:lnTo>
                  <a:pt x="1092096" y="1013860"/>
                </a:lnTo>
                <a:close/>
                <a:moveTo>
                  <a:pt x="1050534" y="1007047"/>
                </a:moveTo>
                <a:lnTo>
                  <a:pt x="1057823" y="1009556"/>
                </a:lnTo>
                <a:lnTo>
                  <a:pt x="1055707" y="1015846"/>
                </a:lnTo>
                <a:lnTo>
                  <a:pt x="1045773" y="1013044"/>
                </a:lnTo>
                <a:lnTo>
                  <a:pt x="1044669" y="1008694"/>
                </a:lnTo>
                <a:close/>
                <a:moveTo>
                  <a:pt x="3914207" y="996837"/>
                </a:moveTo>
                <a:lnTo>
                  <a:pt x="3925121" y="997789"/>
                </a:lnTo>
                <a:lnTo>
                  <a:pt x="3931621" y="1011341"/>
                </a:lnTo>
                <a:lnTo>
                  <a:pt x="3937734" y="1021125"/>
                </a:lnTo>
                <a:lnTo>
                  <a:pt x="3944004" y="1030619"/>
                </a:lnTo>
                <a:lnTo>
                  <a:pt x="3942610" y="1037760"/>
                </a:lnTo>
                <a:cubicBezTo>
                  <a:pt x="3941219" y="1040233"/>
                  <a:pt x="3939829" y="1042703"/>
                  <a:pt x="3938438" y="1045172"/>
                </a:cubicBezTo>
                <a:cubicBezTo>
                  <a:pt x="3936714" y="1048228"/>
                  <a:pt x="3934991" y="1051285"/>
                  <a:pt x="3933267" y="1054337"/>
                </a:cubicBezTo>
                <a:lnTo>
                  <a:pt x="3933580" y="1060094"/>
                </a:lnTo>
                <a:lnTo>
                  <a:pt x="3936225" y="1064899"/>
                </a:lnTo>
                <a:lnTo>
                  <a:pt x="3945139" y="1070483"/>
                </a:lnTo>
                <a:cubicBezTo>
                  <a:pt x="3945357" y="1074674"/>
                  <a:pt x="3948461" y="1078157"/>
                  <a:pt x="3952623" y="1078891"/>
                </a:cubicBezTo>
                <a:cubicBezTo>
                  <a:pt x="3954554" y="1079230"/>
                  <a:pt x="3956546" y="1078900"/>
                  <a:pt x="3958263" y="1077957"/>
                </a:cubicBezTo>
                <a:lnTo>
                  <a:pt x="3963901" y="1076950"/>
                </a:lnTo>
                <a:lnTo>
                  <a:pt x="3965706" y="1071708"/>
                </a:lnTo>
                <a:lnTo>
                  <a:pt x="3972089" y="1074005"/>
                </a:lnTo>
                <a:lnTo>
                  <a:pt x="3972289" y="1077796"/>
                </a:lnTo>
                <a:lnTo>
                  <a:pt x="3974504" y="1080253"/>
                </a:lnTo>
                <a:lnTo>
                  <a:pt x="3977462" y="1084279"/>
                </a:lnTo>
                <a:lnTo>
                  <a:pt x="3976816" y="1092937"/>
                </a:lnTo>
                <a:lnTo>
                  <a:pt x="3967569" y="1090312"/>
                </a:lnTo>
                <a:lnTo>
                  <a:pt x="3959106" y="1087042"/>
                </a:lnTo>
                <a:lnTo>
                  <a:pt x="3953014" y="1086575"/>
                </a:lnTo>
                <a:lnTo>
                  <a:pt x="3942671" y="1086108"/>
                </a:lnTo>
                <a:lnTo>
                  <a:pt x="3933110" y="1081285"/>
                </a:lnTo>
                <a:lnTo>
                  <a:pt x="3928878" y="1076769"/>
                </a:lnTo>
                <a:lnTo>
                  <a:pt x="3921826" y="1064165"/>
                </a:lnTo>
                <a:lnTo>
                  <a:pt x="3919045" y="1059511"/>
                </a:lnTo>
                <a:cubicBezTo>
                  <a:pt x="3914646" y="1057438"/>
                  <a:pt x="3910902" y="1054208"/>
                  <a:pt x="3908213" y="1050173"/>
                </a:cubicBezTo>
                <a:cubicBezTo>
                  <a:pt x="3906000" y="1046858"/>
                  <a:pt x="3904568" y="1043085"/>
                  <a:pt x="3904024" y="1039143"/>
                </a:cubicBezTo>
                <a:lnTo>
                  <a:pt x="3910926" y="1029493"/>
                </a:lnTo>
                <a:lnTo>
                  <a:pt x="3914374" y="1017218"/>
                </a:lnTo>
                <a:lnTo>
                  <a:pt x="3912810" y="1008191"/>
                </a:lnTo>
                <a:close/>
                <a:moveTo>
                  <a:pt x="852116" y="995915"/>
                </a:moveTo>
                <a:lnTo>
                  <a:pt x="858360" y="996425"/>
                </a:lnTo>
                <a:lnTo>
                  <a:pt x="864738" y="997774"/>
                </a:lnTo>
                <a:lnTo>
                  <a:pt x="869529" y="999758"/>
                </a:lnTo>
                <a:lnTo>
                  <a:pt x="876494" y="1003217"/>
                </a:lnTo>
                <a:lnTo>
                  <a:pt x="875804" y="1007872"/>
                </a:lnTo>
                <a:lnTo>
                  <a:pt x="868884" y="1010075"/>
                </a:lnTo>
                <a:lnTo>
                  <a:pt x="858304" y="1007975"/>
                </a:lnTo>
                <a:lnTo>
                  <a:pt x="849111" y="1005187"/>
                </a:lnTo>
                <a:lnTo>
                  <a:pt x="842843" y="998884"/>
                </a:lnTo>
                <a:close/>
                <a:moveTo>
                  <a:pt x="1077734" y="995671"/>
                </a:moveTo>
                <a:lnTo>
                  <a:pt x="1076940" y="1002484"/>
                </a:lnTo>
                <a:lnTo>
                  <a:pt x="1071605" y="1003234"/>
                </a:lnTo>
                <a:lnTo>
                  <a:pt x="1070171" y="997075"/>
                </a:lnTo>
                <a:close/>
                <a:moveTo>
                  <a:pt x="1031918" y="995418"/>
                </a:moveTo>
                <a:lnTo>
                  <a:pt x="1039083" y="998124"/>
                </a:lnTo>
                <a:lnTo>
                  <a:pt x="1042581" y="1002984"/>
                </a:lnTo>
                <a:lnTo>
                  <a:pt x="1034824" y="1009053"/>
                </a:lnTo>
                <a:cubicBezTo>
                  <a:pt x="1031400" y="1008703"/>
                  <a:pt x="1028016" y="1008039"/>
                  <a:pt x="1024716" y="1007070"/>
                </a:cubicBezTo>
                <a:cubicBezTo>
                  <a:pt x="1022437" y="1006400"/>
                  <a:pt x="1020203" y="1005586"/>
                  <a:pt x="1018028" y="1004632"/>
                </a:cubicBezTo>
                <a:lnTo>
                  <a:pt x="1016653" y="1001305"/>
                </a:lnTo>
                <a:lnTo>
                  <a:pt x="1019797" y="996780"/>
                </a:lnTo>
                <a:lnTo>
                  <a:pt x="1024940" y="995914"/>
                </a:lnTo>
                <a:close/>
                <a:moveTo>
                  <a:pt x="1060513" y="992455"/>
                </a:moveTo>
                <a:lnTo>
                  <a:pt x="1066047" y="998362"/>
                </a:lnTo>
                <a:lnTo>
                  <a:pt x="1059023" y="1001863"/>
                </a:lnTo>
                <a:lnTo>
                  <a:pt x="1050506" y="999090"/>
                </a:lnTo>
                <a:lnTo>
                  <a:pt x="1054048" y="994907"/>
                </a:lnTo>
                <a:close/>
                <a:moveTo>
                  <a:pt x="949549" y="976894"/>
                </a:moveTo>
                <a:lnTo>
                  <a:pt x="958452" y="977587"/>
                </a:lnTo>
                <a:lnTo>
                  <a:pt x="971606" y="978905"/>
                </a:lnTo>
                <a:lnTo>
                  <a:pt x="985002" y="983456"/>
                </a:lnTo>
                <a:lnTo>
                  <a:pt x="990515" y="987879"/>
                </a:lnTo>
                <a:lnTo>
                  <a:pt x="999903" y="990447"/>
                </a:lnTo>
                <a:lnTo>
                  <a:pt x="1000960" y="995321"/>
                </a:lnTo>
                <a:lnTo>
                  <a:pt x="996756" y="997773"/>
                </a:lnTo>
                <a:lnTo>
                  <a:pt x="990320" y="997890"/>
                </a:lnTo>
                <a:cubicBezTo>
                  <a:pt x="987078" y="997873"/>
                  <a:pt x="983845" y="998226"/>
                  <a:pt x="980684" y="998940"/>
                </a:cubicBezTo>
                <a:cubicBezTo>
                  <a:pt x="977114" y="999745"/>
                  <a:pt x="973662" y="1001006"/>
                  <a:pt x="970473" y="1002792"/>
                </a:cubicBezTo>
                <a:cubicBezTo>
                  <a:pt x="967764" y="1004310"/>
                  <a:pt x="965274" y="1006189"/>
                  <a:pt x="963084" y="1008380"/>
                </a:cubicBezTo>
                <a:cubicBezTo>
                  <a:pt x="959123" y="1009478"/>
                  <a:pt x="954910" y="1009237"/>
                  <a:pt x="951106" y="1007693"/>
                </a:cubicBezTo>
                <a:cubicBezTo>
                  <a:pt x="948602" y="1006678"/>
                  <a:pt x="946355" y="1005123"/>
                  <a:pt x="944527" y="1003142"/>
                </a:cubicBezTo>
                <a:lnTo>
                  <a:pt x="934301" y="1004544"/>
                </a:lnTo>
                <a:lnTo>
                  <a:pt x="925955" y="1006879"/>
                </a:lnTo>
                <a:lnTo>
                  <a:pt x="917505" y="1004426"/>
                </a:lnTo>
                <a:lnTo>
                  <a:pt x="907293" y="1004076"/>
                </a:lnTo>
                <a:lnTo>
                  <a:pt x="898129" y="999989"/>
                </a:lnTo>
                <a:lnTo>
                  <a:pt x="902019" y="995481"/>
                </a:lnTo>
                <a:cubicBezTo>
                  <a:pt x="906503" y="995146"/>
                  <a:pt x="911007" y="995152"/>
                  <a:pt x="915487" y="995496"/>
                </a:cubicBezTo>
                <a:cubicBezTo>
                  <a:pt x="919524" y="995805"/>
                  <a:pt x="923537" y="996390"/>
                  <a:pt x="927488" y="997245"/>
                </a:cubicBezTo>
                <a:lnTo>
                  <a:pt x="936848" y="996909"/>
                </a:lnTo>
                <a:lnTo>
                  <a:pt x="941889" y="991890"/>
                </a:lnTo>
                <a:lnTo>
                  <a:pt x="934348" y="984811"/>
                </a:lnTo>
                <a:lnTo>
                  <a:pt x="936596" y="980433"/>
                </a:lnTo>
                <a:lnTo>
                  <a:pt x="943337" y="977946"/>
                </a:lnTo>
                <a:close/>
                <a:moveTo>
                  <a:pt x="3744505" y="976449"/>
                </a:moveTo>
                <a:lnTo>
                  <a:pt x="3753968" y="977556"/>
                </a:lnTo>
                <a:lnTo>
                  <a:pt x="3755753" y="985449"/>
                </a:lnTo>
                <a:lnTo>
                  <a:pt x="3745115" y="996168"/>
                </a:lnTo>
                <a:lnTo>
                  <a:pt x="3742295" y="1005019"/>
                </a:lnTo>
                <a:lnTo>
                  <a:pt x="3734027" y="1006109"/>
                </a:lnTo>
                <a:lnTo>
                  <a:pt x="3729813" y="997725"/>
                </a:lnTo>
                <a:lnTo>
                  <a:pt x="3727455" y="990255"/>
                </a:lnTo>
                <a:lnTo>
                  <a:pt x="3729545" y="984223"/>
                </a:lnTo>
                <a:lnTo>
                  <a:pt x="3733103" y="979727"/>
                </a:lnTo>
                <a:close/>
                <a:moveTo>
                  <a:pt x="800487" y="976233"/>
                </a:moveTo>
                <a:lnTo>
                  <a:pt x="806805" y="981121"/>
                </a:lnTo>
                <a:lnTo>
                  <a:pt x="801898" y="986010"/>
                </a:lnTo>
                <a:lnTo>
                  <a:pt x="793920" y="984726"/>
                </a:lnTo>
                <a:lnTo>
                  <a:pt x="792155" y="979762"/>
                </a:lnTo>
                <a:lnTo>
                  <a:pt x="794624" y="976975"/>
                </a:lnTo>
                <a:close/>
                <a:moveTo>
                  <a:pt x="921301" y="936618"/>
                </a:moveTo>
                <a:lnTo>
                  <a:pt x="928430" y="939085"/>
                </a:lnTo>
                <a:lnTo>
                  <a:pt x="928416" y="945492"/>
                </a:lnTo>
                <a:lnTo>
                  <a:pt x="921744" y="944456"/>
                </a:lnTo>
                <a:lnTo>
                  <a:pt x="913516" y="943989"/>
                </a:lnTo>
                <a:lnTo>
                  <a:pt x="909948" y="942574"/>
                </a:lnTo>
                <a:lnTo>
                  <a:pt x="915322" y="938370"/>
                </a:lnTo>
                <a:close/>
                <a:moveTo>
                  <a:pt x="954088" y="922872"/>
                </a:moveTo>
                <a:lnTo>
                  <a:pt x="958407" y="923333"/>
                </a:lnTo>
                <a:lnTo>
                  <a:pt x="960053" y="927827"/>
                </a:lnTo>
                <a:lnTo>
                  <a:pt x="953749" y="931344"/>
                </a:lnTo>
                <a:lnTo>
                  <a:pt x="947168" y="933081"/>
                </a:lnTo>
                <a:lnTo>
                  <a:pt x="941657" y="936567"/>
                </a:lnTo>
                <a:lnTo>
                  <a:pt x="937551" y="930643"/>
                </a:lnTo>
                <a:lnTo>
                  <a:pt x="943516" y="924187"/>
                </a:lnTo>
                <a:lnTo>
                  <a:pt x="948584" y="924201"/>
                </a:lnTo>
                <a:close/>
                <a:moveTo>
                  <a:pt x="810912" y="920658"/>
                </a:moveTo>
                <a:lnTo>
                  <a:pt x="823734" y="922416"/>
                </a:lnTo>
                <a:lnTo>
                  <a:pt x="833535" y="924154"/>
                </a:lnTo>
                <a:lnTo>
                  <a:pt x="848211" y="926824"/>
                </a:lnTo>
                <a:lnTo>
                  <a:pt x="863700" y="936149"/>
                </a:lnTo>
                <a:lnTo>
                  <a:pt x="880843" y="947224"/>
                </a:lnTo>
                <a:cubicBezTo>
                  <a:pt x="885122" y="948816"/>
                  <a:pt x="889386" y="950411"/>
                  <a:pt x="893657" y="952011"/>
                </a:cubicBezTo>
                <a:cubicBezTo>
                  <a:pt x="898324" y="953756"/>
                  <a:pt x="902984" y="955506"/>
                  <a:pt x="907643" y="957262"/>
                </a:cubicBezTo>
                <a:lnTo>
                  <a:pt x="918106" y="963449"/>
                </a:lnTo>
                <a:lnTo>
                  <a:pt x="917991" y="969623"/>
                </a:lnTo>
                <a:lnTo>
                  <a:pt x="913756" y="969973"/>
                </a:lnTo>
                <a:lnTo>
                  <a:pt x="906349" y="973007"/>
                </a:lnTo>
                <a:cubicBezTo>
                  <a:pt x="904968" y="974330"/>
                  <a:pt x="903279" y="975289"/>
                  <a:pt x="901431" y="975795"/>
                </a:cubicBezTo>
                <a:cubicBezTo>
                  <a:pt x="898238" y="976669"/>
                  <a:pt x="894822" y="976160"/>
                  <a:pt x="892025" y="974392"/>
                </a:cubicBezTo>
                <a:lnTo>
                  <a:pt x="885323" y="970891"/>
                </a:lnTo>
                <a:lnTo>
                  <a:pt x="874868" y="970891"/>
                </a:lnTo>
                <a:lnTo>
                  <a:pt x="866181" y="971825"/>
                </a:lnTo>
                <a:lnTo>
                  <a:pt x="857718" y="969506"/>
                </a:lnTo>
                <a:lnTo>
                  <a:pt x="860407" y="964035"/>
                </a:lnTo>
                <a:lnTo>
                  <a:pt x="859364" y="955641"/>
                </a:lnTo>
                <a:lnTo>
                  <a:pt x="854093" y="948886"/>
                </a:lnTo>
                <a:lnTo>
                  <a:pt x="835167" y="941649"/>
                </a:lnTo>
                <a:lnTo>
                  <a:pt x="820009" y="936411"/>
                </a:lnTo>
                <a:lnTo>
                  <a:pt x="804211" y="932923"/>
                </a:lnTo>
                <a:lnTo>
                  <a:pt x="778144" y="937796"/>
                </a:lnTo>
                <a:lnTo>
                  <a:pt x="762806" y="941532"/>
                </a:lnTo>
                <a:lnTo>
                  <a:pt x="762784" y="932807"/>
                </a:lnTo>
                <a:lnTo>
                  <a:pt x="776483" y="925453"/>
                </a:lnTo>
                <a:lnTo>
                  <a:pt x="791504" y="921431"/>
                </a:lnTo>
                <a:close/>
                <a:moveTo>
                  <a:pt x="910295" y="913722"/>
                </a:moveTo>
                <a:lnTo>
                  <a:pt x="916435" y="914337"/>
                </a:lnTo>
                <a:lnTo>
                  <a:pt x="918715" y="920603"/>
                </a:lnTo>
                <a:lnTo>
                  <a:pt x="913053" y="921289"/>
                </a:lnTo>
                <a:lnTo>
                  <a:pt x="907153" y="915509"/>
                </a:lnTo>
                <a:close/>
                <a:moveTo>
                  <a:pt x="909246" y="895411"/>
                </a:moveTo>
                <a:lnTo>
                  <a:pt x="912711" y="898861"/>
                </a:lnTo>
                <a:lnTo>
                  <a:pt x="912711" y="906887"/>
                </a:lnTo>
                <a:lnTo>
                  <a:pt x="906186" y="905193"/>
                </a:lnTo>
                <a:lnTo>
                  <a:pt x="905148" y="898418"/>
                </a:lnTo>
                <a:close/>
                <a:moveTo>
                  <a:pt x="3898856" y="885559"/>
                </a:moveTo>
                <a:lnTo>
                  <a:pt x="3911867" y="891249"/>
                </a:lnTo>
                <a:cubicBezTo>
                  <a:pt x="3911906" y="896246"/>
                  <a:pt x="3911592" y="901238"/>
                  <a:pt x="3910925" y="906189"/>
                </a:cubicBezTo>
                <a:cubicBezTo>
                  <a:pt x="3910561" y="908905"/>
                  <a:pt x="3910091" y="911605"/>
                  <a:pt x="3909515" y="914284"/>
                </a:cubicBezTo>
                <a:lnTo>
                  <a:pt x="3909985" y="922202"/>
                </a:lnTo>
                <a:lnTo>
                  <a:pt x="3908104" y="933563"/>
                </a:lnTo>
                <a:lnTo>
                  <a:pt x="3900446" y="935275"/>
                </a:lnTo>
                <a:lnTo>
                  <a:pt x="3893392" y="927339"/>
                </a:lnTo>
                <a:lnTo>
                  <a:pt x="3888840" y="922377"/>
                </a:lnTo>
                <a:lnTo>
                  <a:pt x="3886074" y="914459"/>
                </a:lnTo>
                <a:lnTo>
                  <a:pt x="3892793" y="905807"/>
                </a:lnTo>
                <a:lnTo>
                  <a:pt x="3894643" y="892526"/>
                </a:lnTo>
                <a:close/>
                <a:moveTo>
                  <a:pt x="865354" y="875439"/>
                </a:moveTo>
                <a:lnTo>
                  <a:pt x="871786" y="877551"/>
                </a:lnTo>
                <a:lnTo>
                  <a:pt x="871786" y="885956"/>
                </a:lnTo>
                <a:lnTo>
                  <a:pt x="870037" y="890027"/>
                </a:lnTo>
                <a:lnTo>
                  <a:pt x="874591" y="893486"/>
                </a:lnTo>
                <a:lnTo>
                  <a:pt x="873182" y="899789"/>
                </a:lnTo>
                <a:lnTo>
                  <a:pt x="868847" y="898155"/>
                </a:lnTo>
                <a:lnTo>
                  <a:pt x="861494" y="889793"/>
                </a:lnTo>
                <a:lnTo>
                  <a:pt x="867550" y="886499"/>
                </a:lnTo>
                <a:lnTo>
                  <a:pt x="861503" y="877876"/>
                </a:lnTo>
                <a:close/>
                <a:moveTo>
                  <a:pt x="876591" y="872380"/>
                </a:moveTo>
                <a:lnTo>
                  <a:pt x="880923" y="873347"/>
                </a:lnTo>
                <a:lnTo>
                  <a:pt x="886218" y="876681"/>
                </a:lnTo>
                <a:lnTo>
                  <a:pt x="883044" y="879943"/>
                </a:lnTo>
                <a:lnTo>
                  <a:pt x="876123" y="878764"/>
                </a:lnTo>
                <a:lnTo>
                  <a:pt x="872853" y="876025"/>
                </a:lnTo>
                <a:close/>
                <a:moveTo>
                  <a:pt x="2828263" y="859692"/>
                </a:moveTo>
                <a:lnTo>
                  <a:pt x="2829876" y="872099"/>
                </a:lnTo>
                <a:lnTo>
                  <a:pt x="2822444" y="874103"/>
                </a:lnTo>
                <a:lnTo>
                  <a:pt x="2819546" y="864188"/>
                </a:lnTo>
                <a:close/>
                <a:moveTo>
                  <a:pt x="888665" y="853479"/>
                </a:moveTo>
                <a:lnTo>
                  <a:pt x="891457" y="856382"/>
                </a:lnTo>
                <a:lnTo>
                  <a:pt x="895430" y="860672"/>
                </a:lnTo>
                <a:lnTo>
                  <a:pt x="894019" y="866157"/>
                </a:lnTo>
                <a:lnTo>
                  <a:pt x="888273" y="870258"/>
                </a:lnTo>
                <a:lnTo>
                  <a:pt x="886840" y="866289"/>
                </a:lnTo>
                <a:lnTo>
                  <a:pt x="885152" y="862088"/>
                </a:lnTo>
                <a:lnTo>
                  <a:pt x="883768" y="855564"/>
                </a:lnTo>
                <a:close/>
                <a:moveTo>
                  <a:pt x="872697" y="852750"/>
                </a:moveTo>
                <a:lnTo>
                  <a:pt x="878224" y="854997"/>
                </a:lnTo>
                <a:lnTo>
                  <a:pt x="875182" y="858450"/>
                </a:lnTo>
                <a:lnTo>
                  <a:pt x="870993" y="861238"/>
                </a:lnTo>
                <a:lnTo>
                  <a:pt x="870290" y="865878"/>
                </a:lnTo>
                <a:lnTo>
                  <a:pt x="865366" y="868665"/>
                </a:lnTo>
                <a:lnTo>
                  <a:pt x="862574" y="866928"/>
                </a:lnTo>
                <a:lnTo>
                  <a:pt x="864588" y="863558"/>
                </a:lnTo>
                <a:lnTo>
                  <a:pt x="866980" y="859515"/>
                </a:lnTo>
                <a:lnTo>
                  <a:pt x="864704" y="854984"/>
                </a:lnTo>
                <a:close/>
                <a:moveTo>
                  <a:pt x="1105197" y="750131"/>
                </a:moveTo>
                <a:lnTo>
                  <a:pt x="1116408" y="758690"/>
                </a:lnTo>
                <a:lnTo>
                  <a:pt x="1108177" y="764702"/>
                </a:lnTo>
                <a:lnTo>
                  <a:pt x="1096478" y="760865"/>
                </a:lnTo>
                <a:lnTo>
                  <a:pt x="1100640" y="751882"/>
                </a:lnTo>
                <a:close/>
                <a:moveTo>
                  <a:pt x="3996628" y="744850"/>
                </a:moveTo>
                <a:lnTo>
                  <a:pt x="4002977" y="749343"/>
                </a:lnTo>
                <a:lnTo>
                  <a:pt x="4010382" y="753196"/>
                </a:lnTo>
                <a:lnTo>
                  <a:pt x="4015203" y="756427"/>
                </a:lnTo>
                <a:lnTo>
                  <a:pt x="4014732" y="764792"/>
                </a:lnTo>
                <a:lnTo>
                  <a:pt x="4016457" y="771291"/>
                </a:lnTo>
                <a:lnTo>
                  <a:pt x="4017240" y="779054"/>
                </a:lnTo>
                <a:lnTo>
                  <a:pt x="4013497" y="783237"/>
                </a:lnTo>
                <a:lnTo>
                  <a:pt x="4004310" y="780571"/>
                </a:lnTo>
                <a:lnTo>
                  <a:pt x="4004778" y="771856"/>
                </a:lnTo>
                <a:lnTo>
                  <a:pt x="3996179" y="764385"/>
                </a:lnTo>
                <a:lnTo>
                  <a:pt x="3991842" y="760066"/>
                </a:lnTo>
                <a:lnTo>
                  <a:pt x="3990127" y="752906"/>
                </a:lnTo>
                <a:close/>
                <a:moveTo>
                  <a:pt x="4025895" y="740860"/>
                </a:moveTo>
                <a:lnTo>
                  <a:pt x="4038082" y="743429"/>
                </a:lnTo>
                <a:lnTo>
                  <a:pt x="4044678" y="741707"/>
                </a:lnTo>
                <a:lnTo>
                  <a:pt x="4041837" y="754314"/>
                </a:lnTo>
                <a:lnTo>
                  <a:pt x="4037137" y="760539"/>
                </a:lnTo>
                <a:lnTo>
                  <a:pt x="4027145" y="758828"/>
                </a:lnTo>
                <a:lnTo>
                  <a:pt x="4026970" y="750168"/>
                </a:lnTo>
                <a:lnTo>
                  <a:pt x="4022658" y="745070"/>
                </a:lnTo>
                <a:close/>
                <a:moveTo>
                  <a:pt x="2413600" y="712227"/>
                </a:moveTo>
                <a:lnTo>
                  <a:pt x="2421198" y="712397"/>
                </a:lnTo>
                <a:lnTo>
                  <a:pt x="2432523" y="714249"/>
                </a:lnTo>
                <a:lnTo>
                  <a:pt x="2437866" y="717454"/>
                </a:lnTo>
                <a:cubicBezTo>
                  <a:pt x="2439827" y="718161"/>
                  <a:pt x="2441880" y="718593"/>
                  <a:pt x="2443962" y="718738"/>
                </a:cubicBezTo>
                <a:cubicBezTo>
                  <a:pt x="2446286" y="718900"/>
                  <a:pt x="2448621" y="718703"/>
                  <a:pt x="2450883" y="718154"/>
                </a:cubicBezTo>
                <a:lnTo>
                  <a:pt x="2451573" y="723407"/>
                </a:lnTo>
                <a:lnTo>
                  <a:pt x="2442420" y="726208"/>
                </a:lnTo>
                <a:cubicBezTo>
                  <a:pt x="2439641" y="726408"/>
                  <a:pt x="2436852" y="726408"/>
                  <a:pt x="2434075" y="726208"/>
                </a:cubicBezTo>
                <a:cubicBezTo>
                  <a:pt x="2430996" y="725989"/>
                  <a:pt x="2427939" y="725525"/>
                  <a:pt x="2424935" y="724822"/>
                </a:cubicBezTo>
                <a:lnTo>
                  <a:pt x="2419660" y="720620"/>
                </a:lnTo>
                <a:lnTo>
                  <a:pt x="2414376" y="716767"/>
                </a:lnTo>
                <a:cubicBezTo>
                  <a:pt x="2412252" y="720506"/>
                  <a:pt x="2406508" y="718958"/>
                  <a:pt x="2406581" y="714666"/>
                </a:cubicBezTo>
                <a:cubicBezTo>
                  <a:pt x="2406642" y="711008"/>
                  <a:pt x="2411257" y="709405"/>
                  <a:pt x="2413600" y="712227"/>
                </a:cubicBezTo>
                <a:close/>
                <a:moveTo>
                  <a:pt x="2560790" y="711095"/>
                </a:moveTo>
                <a:lnTo>
                  <a:pt x="2568675" y="712409"/>
                </a:lnTo>
                <a:lnTo>
                  <a:pt x="2565405" y="717857"/>
                </a:lnTo>
                <a:lnTo>
                  <a:pt x="2560859" y="720951"/>
                </a:lnTo>
                <a:lnTo>
                  <a:pt x="2556313" y="725775"/>
                </a:lnTo>
                <a:lnTo>
                  <a:pt x="2552259" y="731651"/>
                </a:lnTo>
                <a:lnTo>
                  <a:pt x="2542403" y="726514"/>
                </a:lnTo>
                <a:lnTo>
                  <a:pt x="2537601" y="723285"/>
                </a:lnTo>
                <a:lnTo>
                  <a:pt x="2538567" y="716747"/>
                </a:lnTo>
                <a:lnTo>
                  <a:pt x="2549854" y="717214"/>
                </a:lnTo>
                <a:lnTo>
                  <a:pt x="2556089" y="715260"/>
                </a:lnTo>
                <a:close/>
                <a:moveTo>
                  <a:pt x="2268173" y="703166"/>
                </a:moveTo>
                <a:lnTo>
                  <a:pt x="2274124" y="703547"/>
                </a:lnTo>
                <a:lnTo>
                  <a:pt x="2276541" y="711008"/>
                </a:lnTo>
                <a:lnTo>
                  <a:pt x="2267581" y="709593"/>
                </a:lnTo>
                <a:close/>
                <a:moveTo>
                  <a:pt x="2263136" y="669259"/>
                </a:moveTo>
                <a:lnTo>
                  <a:pt x="2269464" y="670698"/>
                </a:lnTo>
                <a:lnTo>
                  <a:pt x="2273915" y="675223"/>
                </a:lnTo>
                <a:cubicBezTo>
                  <a:pt x="2275593" y="671030"/>
                  <a:pt x="2280381" y="668988"/>
                  <a:pt x="2284598" y="670669"/>
                </a:cubicBezTo>
                <a:cubicBezTo>
                  <a:pt x="2286518" y="671436"/>
                  <a:pt x="2288042" y="672949"/>
                  <a:pt x="2288813" y="674857"/>
                </a:cubicBezTo>
                <a:lnTo>
                  <a:pt x="2284729" y="680577"/>
                </a:lnTo>
                <a:lnTo>
                  <a:pt x="2284729" y="684649"/>
                </a:lnTo>
                <a:lnTo>
                  <a:pt x="2281230" y="690966"/>
                </a:lnTo>
                <a:lnTo>
                  <a:pt x="2273135" y="685480"/>
                </a:lnTo>
                <a:lnTo>
                  <a:pt x="2265026" y="680577"/>
                </a:lnTo>
                <a:lnTo>
                  <a:pt x="2252345" y="677776"/>
                </a:lnTo>
                <a:lnTo>
                  <a:pt x="2248382" y="674639"/>
                </a:lnTo>
                <a:lnTo>
                  <a:pt x="2251167" y="672186"/>
                </a:lnTo>
                <a:lnTo>
                  <a:pt x="2259023" y="672760"/>
                </a:lnTo>
                <a:close/>
                <a:moveTo>
                  <a:pt x="2113052" y="633343"/>
                </a:moveTo>
                <a:lnTo>
                  <a:pt x="2112699" y="643470"/>
                </a:lnTo>
                <a:cubicBezTo>
                  <a:pt x="2115022" y="647201"/>
                  <a:pt x="2113534" y="652108"/>
                  <a:pt x="2109525" y="653947"/>
                </a:cubicBezTo>
                <a:cubicBezTo>
                  <a:pt x="2107262" y="654985"/>
                  <a:pt x="2104609" y="654716"/>
                  <a:pt x="2102604" y="653247"/>
                </a:cubicBezTo>
                <a:lnTo>
                  <a:pt x="2096124" y="651860"/>
                </a:lnTo>
                <a:lnTo>
                  <a:pt x="2095551" y="647308"/>
                </a:lnTo>
                <a:lnTo>
                  <a:pt x="2101161" y="648008"/>
                </a:lnTo>
                <a:lnTo>
                  <a:pt x="2103686" y="642692"/>
                </a:lnTo>
                <a:lnTo>
                  <a:pt x="2106065" y="638168"/>
                </a:lnTo>
                <a:close/>
                <a:moveTo>
                  <a:pt x="4083223" y="621505"/>
                </a:moveTo>
                <a:lnTo>
                  <a:pt x="4090987" y="625784"/>
                </a:lnTo>
                <a:lnTo>
                  <a:pt x="4096964" y="630426"/>
                </a:lnTo>
                <a:lnTo>
                  <a:pt x="4106780" y="632275"/>
                </a:lnTo>
                <a:lnTo>
                  <a:pt x="4106780" y="641088"/>
                </a:lnTo>
                <a:lnTo>
                  <a:pt x="4109266" y="647916"/>
                </a:lnTo>
                <a:lnTo>
                  <a:pt x="4113481" y="653463"/>
                </a:lnTo>
                <a:lnTo>
                  <a:pt x="4108796" y="660757"/>
                </a:lnTo>
                <a:lnTo>
                  <a:pt x="4108796" y="667584"/>
                </a:lnTo>
                <a:lnTo>
                  <a:pt x="4111617" y="674844"/>
                </a:lnTo>
                <a:lnTo>
                  <a:pt x="4114874" y="680874"/>
                </a:lnTo>
                <a:lnTo>
                  <a:pt x="4117095" y="689164"/>
                </a:lnTo>
                <a:lnTo>
                  <a:pt x="4122538" y="698620"/>
                </a:lnTo>
                <a:lnTo>
                  <a:pt x="4123008" y="711671"/>
                </a:lnTo>
                <a:lnTo>
                  <a:pt x="4114586" y="718658"/>
                </a:lnTo>
                <a:lnTo>
                  <a:pt x="4106768" y="722356"/>
                </a:lnTo>
                <a:lnTo>
                  <a:pt x="4094114" y="724535"/>
                </a:lnTo>
                <a:lnTo>
                  <a:pt x="4085826" y="724985"/>
                </a:lnTo>
                <a:lnTo>
                  <a:pt x="4077556" y="726362"/>
                </a:lnTo>
                <a:lnTo>
                  <a:pt x="4075176" y="734145"/>
                </a:lnTo>
                <a:lnTo>
                  <a:pt x="4073424" y="739902"/>
                </a:lnTo>
                <a:lnTo>
                  <a:pt x="4069369" y="744397"/>
                </a:lnTo>
                <a:lnTo>
                  <a:pt x="4061657" y="734765"/>
                </a:lnTo>
                <a:lnTo>
                  <a:pt x="4057273" y="731033"/>
                </a:lnTo>
                <a:lnTo>
                  <a:pt x="4039446" y="730253"/>
                </a:lnTo>
                <a:lnTo>
                  <a:pt x="4021496" y="731812"/>
                </a:lnTo>
                <a:lnTo>
                  <a:pt x="4007260" y="736284"/>
                </a:lnTo>
                <a:lnTo>
                  <a:pt x="3996051" y="729166"/>
                </a:lnTo>
                <a:lnTo>
                  <a:pt x="4002969" y="722800"/>
                </a:lnTo>
                <a:lnTo>
                  <a:pt x="4011768" y="722026"/>
                </a:lnTo>
                <a:lnTo>
                  <a:pt x="4017681" y="714437"/>
                </a:lnTo>
                <a:lnTo>
                  <a:pt x="4025204" y="709925"/>
                </a:lnTo>
                <a:lnTo>
                  <a:pt x="4035061" y="712724"/>
                </a:lnTo>
                <a:lnTo>
                  <a:pt x="4044266" y="714124"/>
                </a:lnTo>
                <a:lnTo>
                  <a:pt x="4053023" y="707763"/>
                </a:lnTo>
                <a:lnTo>
                  <a:pt x="4059101" y="702181"/>
                </a:lnTo>
                <a:lnTo>
                  <a:pt x="4075082" y="691167"/>
                </a:lnTo>
                <a:lnTo>
                  <a:pt x="4079766" y="686069"/>
                </a:lnTo>
                <a:lnTo>
                  <a:pt x="4091516" y="682490"/>
                </a:lnTo>
                <a:lnTo>
                  <a:pt x="4092926" y="672727"/>
                </a:lnTo>
                <a:lnTo>
                  <a:pt x="4092926" y="664005"/>
                </a:lnTo>
                <a:lnTo>
                  <a:pt x="4083998" y="652490"/>
                </a:lnTo>
                <a:lnTo>
                  <a:pt x="4078515" y="640354"/>
                </a:lnTo>
                <a:lnTo>
                  <a:pt x="4078197" y="633351"/>
                </a:lnTo>
                <a:lnTo>
                  <a:pt x="4075399" y="627764"/>
                </a:lnTo>
                <a:close/>
                <a:moveTo>
                  <a:pt x="2194625" y="621023"/>
                </a:moveTo>
                <a:lnTo>
                  <a:pt x="2203536" y="622546"/>
                </a:lnTo>
                <a:lnTo>
                  <a:pt x="2203874" y="630193"/>
                </a:lnTo>
                <a:cubicBezTo>
                  <a:pt x="2206149" y="634487"/>
                  <a:pt x="2206895" y="639418"/>
                  <a:pt x="2205990" y="644186"/>
                </a:cubicBezTo>
                <a:cubicBezTo>
                  <a:pt x="2205564" y="646432"/>
                  <a:pt x="2204775" y="648595"/>
                  <a:pt x="2203654" y="650590"/>
                </a:cubicBezTo>
                <a:lnTo>
                  <a:pt x="2200128" y="651642"/>
                </a:lnTo>
                <a:cubicBezTo>
                  <a:pt x="2201605" y="654196"/>
                  <a:pt x="2199403" y="657300"/>
                  <a:pt x="2196483" y="656777"/>
                </a:cubicBezTo>
                <a:cubicBezTo>
                  <a:pt x="2195152" y="656541"/>
                  <a:pt x="2194146" y="655446"/>
                  <a:pt x="2194029" y="654107"/>
                </a:cubicBezTo>
                <a:lnTo>
                  <a:pt x="2192985" y="648184"/>
                </a:lnTo>
                <a:lnTo>
                  <a:pt x="2190650" y="645046"/>
                </a:lnTo>
                <a:lnTo>
                  <a:pt x="2190650" y="637736"/>
                </a:lnTo>
                <a:lnTo>
                  <a:pt x="2185873" y="633780"/>
                </a:lnTo>
                <a:lnTo>
                  <a:pt x="2186130" y="627843"/>
                </a:lnTo>
                <a:lnTo>
                  <a:pt x="2190467" y="624933"/>
                </a:lnTo>
                <a:close/>
                <a:moveTo>
                  <a:pt x="2204408" y="587916"/>
                </a:moveTo>
                <a:lnTo>
                  <a:pt x="2206172" y="593622"/>
                </a:lnTo>
                <a:lnTo>
                  <a:pt x="2206877" y="601648"/>
                </a:lnTo>
                <a:lnTo>
                  <a:pt x="2206877" y="610724"/>
                </a:lnTo>
                <a:lnTo>
                  <a:pt x="2200103" y="612139"/>
                </a:lnTo>
                <a:cubicBezTo>
                  <a:pt x="2199363" y="610294"/>
                  <a:pt x="2198242" y="608625"/>
                  <a:pt x="2196812" y="607236"/>
                </a:cubicBezTo>
                <a:cubicBezTo>
                  <a:pt x="2195405" y="605870"/>
                  <a:pt x="2193730" y="604806"/>
                  <a:pt x="2191891" y="604112"/>
                </a:cubicBezTo>
                <a:lnTo>
                  <a:pt x="2191773" y="598525"/>
                </a:lnTo>
                <a:lnTo>
                  <a:pt x="2194714" y="593637"/>
                </a:lnTo>
                <a:lnTo>
                  <a:pt x="2200061" y="594526"/>
                </a:lnTo>
                <a:lnTo>
                  <a:pt x="2201326" y="589857"/>
                </a:lnTo>
                <a:close/>
                <a:moveTo>
                  <a:pt x="4054823" y="549640"/>
                </a:moveTo>
                <a:lnTo>
                  <a:pt x="4061720" y="557988"/>
                </a:lnTo>
                <a:lnTo>
                  <a:pt x="4067608" y="560409"/>
                </a:lnTo>
                <a:lnTo>
                  <a:pt x="4070411" y="566460"/>
                </a:lnTo>
                <a:lnTo>
                  <a:pt x="4080125" y="574708"/>
                </a:lnTo>
                <a:lnTo>
                  <a:pt x="4093900" y="574708"/>
                </a:lnTo>
                <a:lnTo>
                  <a:pt x="4103911" y="574690"/>
                </a:lnTo>
                <a:lnTo>
                  <a:pt x="4116428" y="579184"/>
                </a:lnTo>
                <a:lnTo>
                  <a:pt x="4121423" y="586170"/>
                </a:lnTo>
                <a:lnTo>
                  <a:pt x="4110452" y="590972"/>
                </a:lnTo>
                <a:lnTo>
                  <a:pt x="4103577" y="592821"/>
                </a:lnTo>
                <a:lnTo>
                  <a:pt x="4105927" y="603521"/>
                </a:lnTo>
                <a:lnTo>
                  <a:pt x="4096719" y="603036"/>
                </a:lnTo>
                <a:lnTo>
                  <a:pt x="4092547" y="599789"/>
                </a:lnTo>
                <a:cubicBezTo>
                  <a:pt x="4089496" y="599319"/>
                  <a:pt x="4086467" y="598701"/>
                  <a:pt x="4083477" y="597940"/>
                </a:cubicBezTo>
                <a:cubicBezTo>
                  <a:pt x="4080595" y="597203"/>
                  <a:pt x="4077753" y="596333"/>
                  <a:pt x="4074953" y="595332"/>
                </a:cubicBezTo>
                <a:lnTo>
                  <a:pt x="4069938" y="596264"/>
                </a:lnTo>
                <a:lnTo>
                  <a:pt x="4070428" y="608988"/>
                </a:lnTo>
                <a:lnTo>
                  <a:pt x="4066844" y="616770"/>
                </a:lnTo>
                <a:lnTo>
                  <a:pt x="4059495" y="607120"/>
                </a:lnTo>
                <a:lnTo>
                  <a:pt x="4058087" y="601535"/>
                </a:lnTo>
                <a:lnTo>
                  <a:pt x="4052481" y="595954"/>
                </a:lnTo>
                <a:lnTo>
                  <a:pt x="4050961" y="589337"/>
                </a:lnTo>
                <a:cubicBezTo>
                  <a:pt x="4053428" y="587855"/>
                  <a:pt x="4055617" y="585962"/>
                  <a:pt x="4057434" y="583737"/>
                </a:cubicBezTo>
                <a:cubicBezTo>
                  <a:pt x="4059283" y="581468"/>
                  <a:pt x="4060717" y="578891"/>
                  <a:pt x="4061665" y="576129"/>
                </a:cubicBezTo>
                <a:lnTo>
                  <a:pt x="4055866" y="566342"/>
                </a:lnTo>
                <a:lnTo>
                  <a:pt x="4050850" y="560294"/>
                </a:lnTo>
                <a:close/>
                <a:moveTo>
                  <a:pt x="2791230" y="520534"/>
                </a:moveTo>
                <a:lnTo>
                  <a:pt x="2778290" y="523614"/>
                </a:lnTo>
                <a:lnTo>
                  <a:pt x="2764085" y="528833"/>
                </a:lnTo>
                <a:cubicBezTo>
                  <a:pt x="2761156" y="530514"/>
                  <a:pt x="2758621" y="532729"/>
                  <a:pt x="2756567" y="535377"/>
                </a:cubicBezTo>
                <a:cubicBezTo>
                  <a:pt x="2755474" y="536777"/>
                  <a:pt x="2754512" y="538305"/>
                  <a:pt x="2753726" y="539883"/>
                </a:cubicBezTo>
                <a:lnTo>
                  <a:pt x="2749180" y="546172"/>
                </a:lnTo>
                <a:lnTo>
                  <a:pt x="2739083" y="546529"/>
                </a:lnTo>
                <a:lnTo>
                  <a:pt x="2731347" y="553887"/>
                </a:lnTo>
                <a:lnTo>
                  <a:pt x="2723348" y="563206"/>
                </a:lnTo>
                <a:lnTo>
                  <a:pt x="2730167" y="572295"/>
                </a:lnTo>
                <a:lnTo>
                  <a:pt x="2739652" y="577413"/>
                </a:lnTo>
                <a:lnTo>
                  <a:pt x="2739652" y="584084"/>
                </a:lnTo>
                <a:lnTo>
                  <a:pt x="2745902" y="590042"/>
                </a:lnTo>
                <a:lnTo>
                  <a:pt x="2750754" y="596662"/>
                </a:lnTo>
                <a:lnTo>
                  <a:pt x="2757091" y="603994"/>
                </a:lnTo>
                <a:lnTo>
                  <a:pt x="2766707" y="609825"/>
                </a:lnTo>
                <a:lnTo>
                  <a:pt x="2773045" y="623803"/>
                </a:lnTo>
                <a:lnTo>
                  <a:pt x="2779951" y="636177"/>
                </a:lnTo>
                <a:lnTo>
                  <a:pt x="2779630" y="644199"/>
                </a:lnTo>
                <a:lnTo>
                  <a:pt x="2779656" y="644211"/>
                </a:lnTo>
                <a:lnTo>
                  <a:pt x="2779627" y="644258"/>
                </a:lnTo>
                <a:lnTo>
                  <a:pt x="2779601" y="644910"/>
                </a:lnTo>
                <a:lnTo>
                  <a:pt x="2779290" y="644803"/>
                </a:lnTo>
                <a:lnTo>
                  <a:pt x="2775578" y="650795"/>
                </a:lnTo>
                <a:lnTo>
                  <a:pt x="2770631" y="659650"/>
                </a:lnTo>
                <a:lnTo>
                  <a:pt x="2772280" y="669072"/>
                </a:lnTo>
                <a:lnTo>
                  <a:pt x="2777400" y="678948"/>
                </a:lnTo>
                <a:cubicBezTo>
                  <a:pt x="2782694" y="681616"/>
                  <a:pt x="2787987" y="684341"/>
                  <a:pt x="2793194" y="687122"/>
                </a:cubicBezTo>
                <a:cubicBezTo>
                  <a:pt x="2797099" y="689279"/>
                  <a:pt x="2801005" y="691436"/>
                  <a:pt x="2804996" y="693309"/>
                </a:cubicBezTo>
                <a:cubicBezTo>
                  <a:pt x="2808121" y="694784"/>
                  <a:pt x="2811245" y="696033"/>
                  <a:pt x="2814456" y="697168"/>
                </a:cubicBezTo>
                <a:lnTo>
                  <a:pt x="2821919" y="704264"/>
                </a:lnTo>
                <a:lnTo>
                  <a:pt x="2826692" y="697395"/>
                </a:lnTo>
                <a:lnTo>
                  <a:pt x="2840316" y="697055"/>
                </a:lnTo>
                <a:lnTo>
                  <a:pt x="2850557" y="688143"/>
                </a:lnTo>
                <a:lnTo>
                  <a:pt x="2851511" y="673102"/>
                </a:lnTo>
                <a:lnTo>
                  <a:pt x="2844829" y="654655"/>
                </a:lnTo>
                <a:lnTo>
                  <a:pt x="2837800" y="645005"/>
                </a:lnTo>
                <a:lnTo>
                  <a:pt x="2829295" y="637172"/>
                </a:lnTo>
                <a:lnTo>
                  <a:pt x="2823915" y="628602"/>
                </a:lnTo>
                <a:lnTo>
                  <a:pt x="2831465" y="626161"/>
                </a:lnTo>
                <a:lnTo>
                  <a:pt x="2840490" y="633142"/>
                </a:lnTo>
                <a:lnTo>
                  <a:pt x="2850383" y="627807"/>
                </a:lnTo>
                <a:lnTo>
                  <a:pt x="2852639" y="620598"/>
                </a:lnTo>
                <a:lnTo>
                  <a:pt x="2843180" y="611517"/>
                </a:lnTo>
                <a:lnTo>
                  <a:pt x="2840577" y="605727"/>
                </a:lnTo>
                <a:lnTo>
                  <a:pt x="2832766" y="603400"/>
                </a:lnTo>
                <a:lnTo>
                  <a:pt x="2822266" y="608565"/>
                </a:lnTo>
                <a:lnTo>
                  <a:pt x="2816885" y="600165"/>
                </a:lnTo>
                <a:lnTo>
                  <a:pt x="2802653" y="590231"/>
                </a:lnTo>
                <a:lnTo>
                  <a:pt x="2790591" y="586145"/>
                </a:lnTo>
                <a:lnTo>
                  <a:pt x="2777921" y="577177"/>
                </a:lnTo>
                <a:lnTo>
                  <a:pt x="2783909" y="563157"/>
                </a:lnTo>
                <a:lnTo>
                  <a:pt x="2791632" y="555097"/>
                </a:lnTo>
                <a:lnTo>
                  <a:pt x="2804302" y="552315"/>
                </a:lnTo>
                <a:lnTo>
                  <a:pt x="2815323" y="555721"/>
                </a:lnTo>
                <a:lnTo>
                  <a:pt x="2822613" y="553734"/>
                </a:lnTo>
                <a:lnTo>
                  <a:pt x="2821138" y="548683"/>
                </a:lnTo>
                <a:lnTo>
                  <a:pt x="2814803" y="540396"/>
                </a:lnTo>
                <a:lnTo>
                  <a:pt x="2814803" y="532960"/>
                </a:lnTo>
                <a:lnTo>
                  <a:pt x="2808468" y="525751"/>
                </a:lnTo>
                <a:lnTo>
                  <a:pt x="2796839" y="523311"/>
                </a:lnTo>
                <a:close/>
                <a:moveTo>
                  <a:pt x="2048395" y="480489"/>
                </a:moveTo>
                <a:lnTo>
                  <a:pt x="2046583" y="488052"/>
                </a:lnTo>
                <a:lnTo>
                  <a:pt x="2040832" y="486643"/>
                </a:lnTo>
                <a:lnTo>
                  <a:pt x="2042453" y="481116"/>
                </a:lnTo>
                <a:close/>
                <a:moveTo>
                  <a:pt x="2034114" y="477923"/>
                </a:moveTo>
                <a:lnTo>
                  <a:pt x="2037302" y="482454"/>
                </a:lnTo>
                <a:lnTo>
                  <a:pt x="2030887" y="485486"/>
                </a:lnTo>
                <a:lnTo>
                  <a:pt x="2029090" y="480072"/>
                </a:lnTo>
                <a:close/>
                <a:moveTo>
                  <a:pt x="364504" y="460912"/>
                </a:moveTo>
                <a:lnTo>
                  <a:pt x="367973" y="463918"/>
                </a:lnTo>
                <a:lnTo>
                  <a:pt x="369971" y="466924"/>
                </a:lnTo>
                <a:lnTo>
                  <a:pt x="373703" y="469478"/>
                </a:lnTo>
                <a:lnTo>
                  <a:pt x="379579" y="469478"/>
                </a:lnTo>
                <a:lnTo>
                  <a:pt x="382754" y="476817"/>
                </a:lnTo>
                <a:lnTo>
                  <a:pt x="383459" y="481603"/>
                </a:lnTo>
                <a:lnTo>
                  <a:pt x="387102" y="488023"/>
                </a:lnTo>
                <a:lnTo>
                  <a:pt x="386735" y="493146"/>
                </a:lnTo>
                <a:lnTo>
                  <a:pt x="382886" y="495246"/>
                </a:lnTo>
                <a:lnTo>
                  <a:pt x="377301" y="495246"/>
                </a:lnTo>
                <a:lnTo>
                  <a:pt x="372836" y="492693"/>
                </a:lnTo>
                <a:lnTo>
                  <a:pt x="368030" y="487454"/>
                </a:lnTo>
                <a:lnTo>
                  <a:pt x="364401" y="486753"/>
                </a:lnTo>
                <a:lnTo>
                  <a:pt x="358774" y="482552"/>
                </a:lnTo>
                <a:lnTo>
                  <a:pt x="356318" y="476626"/>
                </a:lnTo>
                <a:lnTo>
                  <a:pt x="349901" y="471082"/>
                </a:lnTo>
                <a:lnTo>
                  <a:pt x="348640" y="465609"/>
                </a:lnTo>
                <a:lnTo>
                  <a:pt x="354877" y="463727"/>
                </a:lnTo>
                <a:lnTo>
                  <a:pt x="359532" y="461144"/>
                </a:lnTo>
                <a:close/>
                <a:moveTo>
                  <a:pt x="1322243" y="455531"/>
                </a:moveTo>
                <a:lnTo>
                  <a:pt x="1325035" y="457706"/>
                </a:lnTo>
                <a:cubicBezTo>
                  <a:pt x="1324489" y="459349"/>
                  <a:pt x="1323661" y="460884"/>
                  <a:pt x="1322583" y="462244"/>
                </a:cubicBezTo>
                <a:cubicBezTo>
                  <a:pt x="1321333" y="463815"/>
                  <a:pt x="1319779" y="465122"/>
                  <a:pt x="1318012" y="466084"/>
                </a:cubicBezTo>
                <a:cubicBezTo>
                  <a:pt x="1315114" y="467202"/>
                  <a:pt x="1312990" y="469709"/>
                  <a:pt x="1312371" y="472735"/>
                </a:cubicBezTo>
                <a:cubicBezTo>
                  <a:pt x="1311929" y="474890"/>
                  <a:pt x="1312306" y="477130"/>
                  <a:pt x="1313429" y="479024"/>
                </a:cubicBezTo>
                <a:lnTo>
                  <a:pt x="1316204" y="482848"/>
                </a:lnTo>
                <a:lnTo>
                  <a:pt x="1324875" y="485182"/>
                </a:lnTo>
                <a:lnTo>
                  <a:pt x="1332955" y="487953"/>
                </a:lnTo>
                <a:lnTo>
                  <a:pt x="1337612" y="492159"/>
                </a:lnTo>
                <a:lnTo>
                  <a:pt x="1348898" y="503233"/>
                </a:lnTo>
                <a:lnTo>
                  <a:pt x="1343741" y="505216"/>
                </a:lnTo>
                <a:lnTo>
                  <a:pt x="1337510" y="508368"/>
                </a:lnTo>
                <a:lnTo>
                  <a:pt x="1325420" y="509418"/>
                </a:lnTo>
                <a:lnTo>
                  <a:pt x="1316721" y="512222"/>
                </a:lnTo>
                <a:lnTo>
                  <a:pt x="1308493" y="512222"/>
                </a:lnTo>
                <a:lnTo>
                  <a:pt x="1298503" y="514204"/>
                </a:lnTo>
                <a:lnTo>
                  <a:pt x="1300839" y="522230"/>
                </a:lnTo>
                <a:lnTo>
                  <a:pt x="1294169" y="525950"/>
                </a:lnTo>
                <a:lnTo>
                  <a:pt x="1292300" y="519779"/>
                </a:lnTo>
                <a:lnTo>
                  <a:pt x="1294534" y="513490"/>
                </a:lnTo>
                <a:lnTo>
                  <a:pt x="1288893" y="512205"/>
                </a:lnTo>
                <a:lnTo>
                  <a:pt x="1279489" y="509871"/>
                </a:lnTo>
                <a:lnTo>
                  <a:pt x="1272466" y="509871"/>
                </a:lnTo>
                <a:lnTo>
                  <a:pt x="1260348" y="510572"/>
                </a:lnTo>
                <a:lnTo>
                  <a:pt x="1260807" y="505564"/>
                </a:lnTo>
                <a:lnTo>
                  <a:pt x="1269629" y="503465"/>
                </a:lnTo>
                <a:lnTo>
                  <a:pt x="1273622" y="496576"/>
                </a:lnTo>
                <a:lnTo>
                  <a:pt x="1277222" y="488537"/>
                </a:lnTo>
                <a:lnTo>
                  <a:pt x="1287020" y="486786"/>
                </a:lnTo>
                <a:lnTo>
                  <a:pt x="1296059" y="479552"/>
                </a:lnTo>
                <a:lnTo>
                  <a:pt x="1300257" y="472546"/>
                </a:lnTo>
                <a:lnTo>
                  <a:pt x="1303229" y="466974"/>
                </a:lnTo>
                <a:lnTo>
                  <a:pt x="1310190" y="460193"/>
                </a:lnTo>
                <a:lnTo>
                  <a:pt x="1316172" y="457856"/>
                </a:lnTo>
                <a:close/>
                <a:moveTo>
                  <a:pt x="3967867" y="416381"/>
                </a:moveTo>
                <a:lnTo>
                  <a:pt x="3975839" y="424443"/>
                </a:lnTo>
                <a:lnTo>
                  <a:pt x="3977723" y="432363"/>
                </a:lnTo>
                <a:lnTo>
                  <a:pt x="3981308" y="440747"/>
                </a:lnTo>
                <a:lnTo>
                  <a:pt x="3989769" y="451332"/>
                </a:lnTo>
                <a:lnTo>
                  <a:pt x="3998701" y="455049"/>
                </a:lnTo>
                <a:lnTo>
                  <a:pt x="4012393" y="463745"/>
                </a:lnTo>
                <a:lnTo>
                  <a:pt x="4026187" y="471659"/>
                </a:lnTo>
                <a:lnTo>
                  <a:pt x="4032746" y="476760"/>
                </a:lnTo>
                <a:lnTo>
                  <a:pt x="4036019" y="482792"/>
                </a:lnTo>
                <a:lnTo>
                  <a:pt x="4036961" y="489425"/>
                </a:lnTo>
                <a:lnTo>
                  <a:pt x="4030238" y="487559"/>
                </a:lnTo>
                <a:lnTo>
                  <a:pt x="4022756" y="489737"/>
                </a:lnTo>
                <a:lnTo>
                  <a:pt x="4023716" y="496256"/>
                </a:lnTo>
                <a:lnTo>
                  <a:pt x="4032961" y="503726"/>
                </a:lnTo>
                <a:lnTo>
                  <a:pt x="4040485" y="513939"/>
                </a:lnTo>
                <a:lnTo>
                  <a:pt x="4053375" y="526505"/>
                </a:lnTo>
                <a:lnTo>
                  <a:pt x="4056214" y="534600"/>
                </a:lnTo>
                <a:lnTo>
                  <a:pt x="4043422" y="534600"/>
                </a:lnTo>
                <a:lnTo>
                  <a:pt x="4033334" y="526254"/>
                </a:lnTo>
                <a:cubicBezTo>
                  <a:pt x="4030234" y="523856"/>
                  <a:pt x="4027679" y="520841"/>
                  <a:pt x="4025828" y="517404"/>
                </a:cubicBezTo>
                <a:cubicBezTo>
                  <a:pt x="4024495" y="514924"/>
                  <a:pt x="4023553" y="512259"/>
                  <a:pt x="4023027" y="509500"/>
                </a:cubicBezTo>
                <a:lnTo>
                  <a:pt x="4017386" y="499233"/>
                </a:lnTo>
                <a:lnTo>
                  <a:pt x="4012682" y="487559"/>
                </a:lnTo>
                <a:lnTo>
                  <a:pt x="4006258" y="476974"/>
                </a:lnTo>
                <a:lnTo>
                  <a:pt x="3997834" y="466739"/>
                </a:lnTo>
                <a:lnTo>
                  <a:pt x="3989410" y="456953"/>
                </a:lnTo>
                <a:lnTo>
                  <a:pt x="3979615" y="449543"/>
                </a:lnTo>
                <a:lnTo>
                  <a:pt x="3974618" y="442384"/>
                </a:lnTo>
                <a:lnTo>
                  <a:pt x="3968035" y="434618"/>
                </a:lnTo>
                <a:lnTo>
                  <a:pt x="3955518" y="425631"/>
                </a:lnTo>
                <a:lnTo>
                  <a:pt x="3959798" y="418056"/>
                </a:lnTo>
                <a:close/>
                <a:moveTo>
                  <a:pt x="2025700" y="400216"/>
                </a:moveTo>
                <a:lnTo>
                  <a:pt x="2026659" y="404770"/>
                </a:lnTo>
                <a:lnTo>
                  <a:pt x="2024890" y="409993"/>
                </a:lnTo>
                <a:lnTo>
                  <a:pt x="2021068" y="408592"/>
                </a:lnTo>
                <a:lnTo>
                  <a:pt x="2019096" y="404224"/>
                </a:lnTo>
                <a:lnTo>
                  <a:pt x="2020638" y="400604"/>
                </a:lnTo>
                <a:close/>
                <a:moveTo>
                  <a:pt x="1978125" y="389640"/>
                </a:moveTo>
                <a:lnTo>
                  <a:pt x="1990307" y="389977"/>
                </a:lnTo>
                <a:lnTo>
                  <a:pt x="1994970" y="390115"/>
                </a:lnTo>
                <a:lnTo>
                  <a:pt x="2003392" y="392189"/>
                </a:lnTo>
                <a:lnTo>
                  <a:pt x="2009136" y="397427"/>
                </a:lnTo>
                <a:lnTo>
                  <a:pt x="2005375" y="403497"/>
                </a:lnTo>
                <a:lnTo>
                  <a:pt x="2000203" y="406297"/>
                </a:lnTo>
                <a:lnTo>
                  <a:pt x="1995970" y="411418"/>
                </a:lnTo>
                <a:lnTo>
                  <a:pt x="1994913" y="418044"/>
                </a:lnTo>
                <a:cubicBezTo>
                  <a:pt x="1997142" y="421967"/>
                  <a:pt x="1997481" y="426672"/>
                  <a:pt x="1995840" y="430870"/>
                </a:cubicBezTo>
                <a:cubicBezTo>
                  <a:pt x="1995122" y="432698"/>
                  <a:pt x="1994044" y="434365"/>
                  <a:pt x="1992666" y="435774"/>
                </a:cubicBezTo>
                <a:cubicBezTo>
                  <a:pt x="1991058" y="437344"/>
                  <a:pt x="1989144" y="438571"/>
                  <a:pt x="1987037" y="439377"/>
                </a:cubicBezTo>
                <a:cubicBezTo>
                  <a:pt x="1983542" y="440713"/>
                  <a:pt x="1979696" y="440836"/>
                  <a:pt x="1976120" y="439726"/>
                </a:cubicBezTo>
                <a:lnTo>
                  <a:pt x="1968965" y="443112"/>
                </a:lnTo>
                <a:lnTo>
                  <a:pt x="1961210" y="448713"/>
                </a:lnTo>
                <a:lnTo>
                  <a:pt x="1954275" y="452917"/>
                </a:lnTo>
                <a:lnTo>
                  <a:pt x="1948791" y="450480"/>
                </a:lnTo>
                <a:lnTo>
                  <a:pt x="1946678" y="442775"/>
                </a:lnTo>
                <a:lnTo>
                  <a:pt x="1943728" y="439740"/>
                </a:lnTo>
                <a:lnTo>
                  <a:pt x="1943855" y="435305"/>
                </a:lnTo>
                <a:lnTo>
                  <a:pt x="1950908" y="433568"/>
                </a:lnTo>
                <a:lnTo>
                  <a:pt x="1952670" y="426361"/>
                </a:lnTo>
                <a:lnTo>
                  <a:pt x="1954757" y="423572"/>
                </a:lnTo>
                <a:lnTo>
                  <a:pt x="1957225" y="418686"/>
                </a:lnTo>
                <a:lnTo>
                  <a:pt x="1954787" y="414265"/>
                </a:lnTo>
                <a:lnTo>
                  <a:pt x="1949179" y="411828"/>
                </a:lnTo>
                <a:lnTo>
                  <a:pt x="1948089" y="404501"/>
                </a:lnTo>
                <a:lnTo>
                  <a:pt x="1957222" y="401364"/>
                </a:lnTo>
                <a:lnTo>
                  <a:pt x="1964883" y="402416"/>
                </a:lnTo>
                <a:lnTo>
                  <a:pt x="1971445" y="397163"/>
                </a:lnTo>
                <a:close/>
                <a:moveTo>
                  <a:pt x="363016" y="374191"/>
                </a:moveTo>
                <a:lnTo>
                  <a:pt x="367881" y="379312"/>
                </a:lnTo>
                <a:lnTo>
                  <a:pt x="365061" y="385266"/>
                </a:lnTo>
                <a:lnTo>
                  <a:pt x="361182" y="388752"/>
                </a:lnTo>
                <a:lnTo>
                  <a:pt x="363283" y="394225"/>
                </a:lnTo>
                <a:lnTo>
                  <a:pt x="360064" y="396750"/>
                </a:lnTo>
                <a:lnTo>
                  <a:pt x="356464" y="393291"/>
                </a:lnTo>
                <a:lnTo>
                  <a:pt x="354128" y="389570"/>
                </a:lnTo>
                <a:lnTo>
                  <a:pt x="347437" y="386083"/>
                </a:lnTo>
                <a:lnTo>
                  <a:pt x="351240" y="381208"/>
                </a:lnTo>
                <a:lnTo>
                  <a:pt x="356829" y="376175"/>
                </a:lnTo>
                <a:close/>
                <a:moveTo>
                  <a:pt x="365048" y="357587"/>
                </a:moveTo>
                <a:lnTo>
                  <a:pt x="369413" y="359677"/>
                </a:lnTo>
                <a:lnTo>
                  <a:pt x="370185" y="363061"/>
                </a:lnTo>
                <a:lnTo>
                  <a:pt x="366228" y="366170"/>
                </a:lnTo>
                <a:lnTo>
                  <a:pt x="362622" y="361920"/>
                </a:lnTo>
                <a:close/>
                <a:moveTo>
                  <a:pt x="355102" y="348365"/>
                </a:moveTo>
                <a:lnTo>
                  <a:pt x="358523" y="351761"/>
                </a:lnTo>
                <a:lnTo>
                  <a:pt x="354203" y="355717"/>
                </a:lnTo>
                <a:lnTo>
                  <a:pt x="353850" y="361057"/>
                </a:lnTo>
                <a:lnTo>
                  <a:pt x="352572" y="367931"/>
                </a:lnTo>
                <a:lnTo>
                  <a:pt x="347730" y="362677"/>
                </a:lnTo>
                <a:lnTo>
                  <a:pt x="345553" y="356782"/>
                </a:lnTo>
                <a:lnTo>
                  <a:pt x="348975" y="352129"/>
                </a:lnTo>
                <a:close/>
                <a:moveTo>
                  <a:pt x="2031936" y="344835"/>
                </a:moveTo>
                <a:lnTo>
                  <a:pt x="2036997" y="345480"/>
                </a:lnTo>
                <a:lnTo>
                  <a:pt x="2034996" y="351067"/>
                </a:lnTo>
                <a:lnTo>
                  <a:pt x="2032193" y="354891"/>
                </a:lnTo>
                <a:lnTo>
                  <a:pt x="2041593" y="357339"/>
                </a:lnTo>
                <a:lnTo>
                  <a:pt x="2049705" y="360466"/>
                </a:lnTo>
                <a:lnTo>
                  <a:pt x="2042665" y="366767"/>
                </a:lnTo>
                <a:cubicBezTo>
                  <a:pt x="2039078" y="366732"/>
                  <a:pt x="2036045" y="369400"/>
                  <a:pt x="2035642" y="372940"/>
                </a:cubicBezTo>
                <a:cubicBezTo>
                  <a:pt x="2035403" y="375039"/>
                  <a:pt x="2036191" y="377120"/>
                  <a:pt x="2037759" y="378544"/>
                </a:cubicBezTo>
                <a:lnTo>
                  <a:pt x="2043139" y="380276"/>
                </a:lnTo>
                <a:lnTo>
                  <a:pt x="2050777" y="380276"/>
                </a:lnTo>
                <a:lnTo>
                  <a:pt x="2063104" y="390053"/>
                </a:lnTo>
                <a:lnTo>
                  <a:pt x="2067926" y="399744"/>
                </a:lnTo>
                <a:cubicBezTo>
                  <a:pt x="2070197" y="401865"/>
                  <a:pt x="2072106" y="404347"/>
                  <a:pt x="2073567" y="407085"/>
                </a:cubicBezTo>
                <a:cubicBezTo>
                  <a:pt x="2074913" y="409602"/>
                  <a:pt x="2075860" y="412317"/>
                  <a:pt x="2076387" y="415124"/>
                </a:cubicBezTo>
                <a:cubicBezTo>
                  <a:pt x="2075714" y="418240"/>
                  <a:pt x="2075714" y="421460"/>
                  <a:pt x="2076387" y="424576"/>
                </a:cubicBezTo>
                <a:cubicBezTo>
                  <a:pt x="2076914" y="427035"/>
                  <a:pt x="2077853" y="429389"/>
                  <a:pt x="2079163" y="431540"/>
                </a:cubicBezTo>
                <a:lnTo>
                  <a:pt x="2087218" y="432941"/>
                </a:lnTo>
                <a:lnTo>
                  <a:pt x="2091300" y="426913"/>
                </a:lnTo>
                <a:lnTo>
                  <a:pt x="2097264" y="427599"/>
                </a:lnTo>
                <a:lnTo>
                  <a:pt x="2099735" y="436923"/>
                </a:lnTo>
                <a:lnTo>
                  <a:pt x="2099381" y="440759"/>
                </a:lnTo>
                <a:lnTo>
                  <a:pt x="2077871" y="448112"/>
                </a:lnTo>
                <a:lnTo>
                  <a:pt x="2085278" y="452652"/>
                </a:lnTo>
                <a:lnTo>
                  <a:pt x="2091274" y="455454"/>
                </a:lnTo>
                <a:lnTo>
                  <a:pt x="2077521" y="457552"/>
                </a:lnTo>
                <a:lnTo>
                  <a:pt x="2069998" y="455570"/>
                </a:lnTo>
                <a:lnTo>
                  <a:pt x="2060137" y="459657"/>
                </a:lnTo>
                <a:lnTo>
                  <a:pt x="2054027" y="460354"/>
                </a:lnTo>
                <a:lnTo>
                  <a:pt x="2042271" y="462104"/>
                </a:lnTo>
                <a:lnTo>
                  <a:pt x="2034752" y="462807"/>
                </a:lnTo>
                <a:cubicBezTo>
                  <a:pt x="2030975" y="463336"/>
                  <a:pt x="2027269" y="464272"/>
                  <a:pt x="2023701" y="465609"/>
                </a:cubicBezTo>
                <a:cubicBezTo>
                  <a:pt x="2021190" y="466545"/>
                  <a:pt x="2018750" y="467679"/>
                  <a:pt x="2016412" y="468992"/>
                </a:cubicBezTo>
                <a:lnTo>
                  <a:pt x="2006317" y="470393"/>
                </a:lnTo>
                <a:lnTo>
                  <a:pt x="2004094" y="467254"/>
                </a:lnTo>
                <a:lnTo>
                  <a:pt x="2007349" y="463069"/>
                </a:lnTo>
                <a:lnTo>
                  <a:pt x="2015792" y="461668"/>
                </a:lnTo>
                <a:lnTo>
                  <a:pt x="2022833" y="458529"/>
                </a:lnTo>
                <a:lnTo>
                  <a:pt x="2036116" y="456779"/>
                </a:lnTo>
                <a:lnTo>
                  <a:pt x="2041403" y="453088"/>
                </a:lnTo>
                <a:lnTo>
                  <a:pt x="2040110" y="448769"/>
                </a:lnTo>
                <a:lnTo>
                  <a:pt x="2029443" y="446781"/>
                </a:lnTo>
                <a:lnTo>
                  <a:pt x="2024303" y="446781"/>
                </a:lnTo>
                <a:lnTo>
                  <a:pt x="2017475" y="442730"/>
                </a:lnTo>
                <a:lnTo>
                  <a:pt x="2013353" y="438556"/>
                </a:lnTo>
                <a:lnTo>
                  <a:pt x="2017466" y="437167"/>
                </a:lnTo>
                <a:lnTo>
                  <a:pt x="2024737" y="434731"/>
                </a:lnTo>
                <a:lnTo>
                  <a:pt x="2025795" y="429290"/>
                </a:lnTo>
                <a:lnTo>
                  <a:pt x="2021695" y="428354"/>
                </a:lnTo>
                <a:lnTo>
                  <a:pt x="2020902" y="423332"/>
                </a:lnTo>
                <a:lnTo>
                  <a:pt x="2029908" y="420577"/>
                </a:lnTo>
                <a:lnTo>
                  <a:pt x="2034009" y="420228"/>
                </a:lnTo>
                <a:lnTo>
                  <a:pt x="2041633" y="418473"/>
                </a:lnTo>
                <a:cubicBezTo>
                  <a:pt x="2042811" y="415229"/>
                  <a:pt x="2043289" y="411776"/>
                  <a:pt x="2043032" y="408335"/>
                </a:cubicBezTo>
                <a:cubicBezTo>
                  <a:pt x="2042864" y="406103"/>
                  <a:pt x="2042390" y="403900"/>
                  <a:pt x="2041620" y="401795"/>
                </a:cubicBezTo>
                <a:lnTo>
                  <a:pt x="2041620" y="395146"/>
                </a:lnTo>
                <a:lnTo>
                  <a:pt x="2036594" y="390623"/>
                </a:lnTo>
                <a:lnTo>
                  <a:pt x="2030719" y="390269"/>
                </a:lnTo>
                <a:lnTo>
                  <a:pt x="2027911" y="395523"/>
                </a:lnTo>
                <a:cubicBezTo>
                  <a:pt x="2025693" y="394965"/>
                  <a:pt x="2023594" y="394018"/>
                  <a:pt x="2021712" y="392739"/>
                </a:cubicBezTo>
                <a:cubicBezTo>
                  <a:pt x="2020313" y="391786"/>
                  <a:pt x="2019051" y="390658"/>
                  <a:pt x="2017949" y="389379"/>
                </a:cubicBezTo>
                <a:lnTo>
                  <a:pt x="2018653" y="384944"/>
                </a:lnTo>
                <a:lnTo>
                  <a:pt x="2022873" y="381474"/>
                </a:lnTo>
                <a:lnTo>
                  <a:pt x="2018653" y="375882"/>
                </a:lnTo>
                <a:lnTo>
                  <a:pt x="2014083" y="371348"/>
                </a:lnTo>
                <a:lnTo>
                  <a:pt x="2013410" y="365889"/>
                </a:lnTo>
                <a:lnTo>
                  <a:pt x="2017847" y="360326"/>
                </a:lnTo>
                <a:lnTo>
                  <a:pt x="2017586" y="355234"/>
                </a:lnTo>
                <a:lnTo>
                  <a:pt x="2020499" y="349648"/>
                </a:lnTo>
                <a:lnTo>
                  <a:pt x="2026353" y="349520"/>
                </a:lnTo>
                <a:close/>
                <a:moveTo>
                  <a:pt x="142101" y="342320"/>
                </a:moveTo>
                <a:lnTo>
                  <a:pt x="145934" y="342469"/>
                </a:lnTo>
                <a:lnTo>
                  <a:pt x="145228" y="347344"/>
                </a:lnTo>
                <a:lnTo>
                  <a:pt x="139249" y="354347"/>
                </a:lnTo>
                <a:lnTo>
                  <a:pt x="132093" y="354931"/>
                </a:lnTo>
                <a:lnTo>
                  <a:pt x="125761" y="355631"/>
                </a:lnTo>
                <a:lnTo>
                  <a:pt x="120956" y="356332"/>
                </a:lnTo>
                <a:lnTo>
                  <a:pt x="114022" y="357032"/>
                </a:lnTo>
                <a:lnTo>
                  <a:pt x="110260" y="362168"/>
                </a:lnTo>
                <a:lnTo>
                  <a:pt x="103727" y="360082"/>
                </a:lnTo>
                <a:lnTo>
                  <a:pt x="106016" y="355456"/>
                </a:lnTo>
                <a:lnTo>
                  <a:pt x="114028" y="350903"/>
                </a:lnTo>
                <a:lnTo>
                  <a:pt x="123583" y="349693"/>
                </a:lnTo>
                <a:lnTo>
                  <a:pt x="137995" y="344921"/>
                </a:lnTo>
                <a:close/>
                <a:moveTo>
                  <a:pt x="2337186" y="306915"/>
                </a:moveTo>
                <a:cubicBezTo>
                  <a:pt x="2340771" y="308070"/>
                  <a:pt x="2342754" y="311875"/>
                  <a:pt x="2341633" y="315448"/>
                </a:cubicBezTo>
                <a:cubicBezTo>
                  <a:pt x="2341005" y="317449"/>
                  <a:pt x="2339432" y="319018"/>
                  <a:pt x="2337420" y="319651"/>
                </a:cubicBezTo>
                <a:lnTo>
                  <a:pt x="2331327" y="317316"/>
                </a:lnTo>
                <a:lnTo>
                  <a:pt x="2326970" y="313619"/>
                </a:lnTo>
                <a:lnTo>
                  <a:pt x="2331149" y="307420"/>
                </a:lnTo>
                <a:close/>
                <a:moveTo>
                  <a:pt x="2016105" y="284770"/>
                </a:moveTo>
                <a:lnTo>
                  <a:pt x="2020408" y="285591"/>
                </a:lnTo>
                <a:lnTo>
                  <a:pt x="2024716" y="288576"/>
                </a:lnTo>
                <a:lnTo>
                  <a:pt x="2022262" y="292333"/>
                </a:lnTo>
                <a:lnTo>
                  <a:pt x="2014849" y="290875"/>
                </a:lnTo>
                <a:close/>
                <a:moveTo>
                  <a:pt x="2020376" y="272992"/>
                </a:moveTo>
                <a:lnTo>
                  <a:pt x="2026908" y="275493"/>
                </a:lnTo>
                <a:lnTo>
                  <a:pt x="2029273" y="283621"/>
                </a:lnTo>
                <a:lnTo>
                  <a:pt x="2020575" y="280835"/>
                </a:lnTo>
                <a:lnTo>
                  <a:pt x="2013390" y="280135"/>
                </a:lnTo>
                <a:lnTo>
                  <a:pt x="2013016" y="273926"/>
                </a:lnTo>
                <a:close/>
                <a:moveTo>
                  <a:pt x="1091339" y="234658"/>
                </a:moveTo>
                <a:lnTo>
                  <a:pt x="1102757" y="238481"/>
                </a:lnTo>
                <a:lnTo>
                  <a:pt x="1108149" y="244215"/>
                </a:lnTo>
                <a:lnTo>
                  <a:pt x="1118345" y="249657"/>
                </a:lnTo>
                <a:cubicBezTo>
                  <a:pt x="1121735" y="250759"/>
                  <a:pt x="1123888" y="254060"/>
                  <a:pt x="1123518" y="257582"/>
                </a:cubicBezTo>
                <a:cubicBezTo>
                  <a:pt x="1123206" y="260549"/>
                  <a:pt x="1121122" y="263037"/>
                  <a:pt x="1118244" y="263884"/>
                </a:cubicBezTo>
                <a:lnTo>
                  <a:pt x="1107664" y="260382"/>
                </a:lnTo>
                <a:cubicBezTo>
                  <a:pt x="1105173" y="257674"/>
                  <a:pt x="1101948" y="255733"/>
                  <a:pt x="1098379" y="254794"/>
                </a:cubicBezTo>
                <a:cubicBezTo>
                  <a:pt x="1095153" y="253945"/>
                  <a:pt x="1091758" y="253945"/>
                  <a:pt x="1088533" y="254794"/>
                </a:cubicBezTo>
                <a:lnTo>
                  <a:pt x="1079482" y="257246"/>
                </a:lnTo>
                <a:lnTo>
                  <a:pt x="1072812" y="260046"/>
                </a:lnTo>
                <a:lnTo>
                  <a:pt x="1062926" y="258310"/>
                </a:lnTo>
                <a:lnTo>
                  <a:pt x="1061466" y="252984"/>
                </a:lnTo>
                <a:lnTo>
                  <a:pt x="1064133" y="249379"/>
                </a:lnTo>
                <a:lnTo>
                  <a:pt x="1073780" y="242142"/>
                </a:lnTo>
                <a:lnTo>
                  <a:pt x="1081533" y="235517"/>
                </a:lnTo>
                <a:close/>
                <a:moveTo>
                  <a:pt x="1900402" y="222847"/>
                </a:moveTo>
                <a:lnTo>
                  <a:pt x="1908718" y="223388"/>
                </a:lnTo>
                <a:lnTo>
                  <a:pt x="1915482" y="226165"/>
                </a:lnTo>
                <a:lnTo>
                  <a:pt x="1919569" y="228951"/>
                </a:lnTo>
                <a:lnTo>
                  <a:pt x="1924610" y="232674"/>
                </a:lnTo>
                <a:lnTo>
                  <a:pt x="1929074" y="239531"/>
                </a:lnTo>
                <a:lnTo>
                  <a:pt x="1925917" y="242975"/>
                </a:lnTo>
                <a:lnTo>
                  <a:pt x="1914983" y="244725"/>
                </a:lnTo>
                <a:lnTo>
                  <a:pt x="1907254" y="249935"/>
                </a:lnTo>
                <a:lnTo>
                  <a:pt x="1899379" y="256356"/>
                </a:lnTo>
                <a:lnTo>
                  <a:pt x="1884941" y="256705"/>
                </a:lnTo>
                <a:lnTo>
                  <a:pt x="1876150" y="256705"/>
                </a:lnTo>
                <a:lnTo>
                  <a:pt x="1866527" y="266146"/>
                </a:lnTo>
                <a:lnTo>
                  <a:pt x="1858902" y="266146"/>
                </a:lnTo>
                <a:cubicBezTo>
                  <a:pt x="1856117" y="263935"/>
                  <a:pt x="1853219" y="261870"/>
                  <a:pt x="1850219" y="259960"/>
                </a:cubicBezTo>
                <a:cubicBezTo>
                  <a:pt x="1847302" y="258102"/>
                  <a:pt x="1844292" y="256392"/>
                  <a:pt x="1841198" y="254838"/>
                </a:cubicBezTo>
                <a:lnTo>
                  <a:pt x="1833470" y="248885"/>
                </a:lnTo>
                <a:lnTo>
                  <a:pt x="1827137" y="254006"/>
                </a:lnTo>
                <a:lnTo>
                  <a:pt x="1823803" y="249484"/>
                </a:lnTo>
                <a:lnTo>
                  <a:pt x="1823353" y="241911"/>
                </a:lnTo>
                <a:lnTo>
                  <a:pt x="1829383" y="237737"/>
                </a:lnTo>
                <a:lnTo>
                  <a:pt x="1832888" y="237737"/>
                </a:lnTo>
                <a:lnTo>
                  <a:pt x="1849274" y="231200"/>
                </a:lnTo>
                <a:lnTo>
                  <a:pt x="1856264" y="226997"/>
                </a:lnTo>
                <a:lnTo>
                  <a:pt x="1865583" y="225946"/>
                </a:lnTo>
                <a:lnTo>
                  <a:pt x="1876688" y="231068"/>
                </a:lnTo>
                <a:lnTo>
                  <a:pt x="1883002" y="231068"/>
                </a:lnTo>
                <a:lnTo>
                  <a:pt x="1893858" y="225816"/>
                </a:lnTo>
                <a:close/>
                <a:moveTo>
                  <a:pt x="1003045" y="170115"/>
                </a:moveTo>
                <a:lnTo>
                  <a:pt x="1007467" y="172553"/>
                </a:lnTo>
                <a:lnTo>
                  <a:pt x="1014507" y="173836"/>
                </a:lnTo>
                <a:lnTo>
                  <a:pt x="1015564" y="178972"/>
                </a:lnTo>
                <a:cubicBezTo>
                  <a:pt x="1012165" y="179693"/>
                  <a:pt x="1008858" y="180789"/>
                  <a:pt x="1005704" y="182241"/>
                </a:cubicBezTo>
                <a:cubicBezTo>
                  <a:pt x="1002174" y="183867"/>
                  <a:pt x="998856" y="185933"/>
                  <a:pt x="995244" y="187377"/>
                </a:cubicBezTo>
                <a:cubicBezTo>
                  <a:pt x="992646" y="188416"/>
                  <a:pt x="989925" y="189121"/>
                  <a:pt x="987149" y="189478"/>
                </a:cubicBezTo>
                <a:lnTo>
                  <a:pt x="981198" y="185976"/>
                </a:lnTo>
                <a:lnTo>
                  <a:pt x="976594" y="179935"/>
                </a:lnTo>
                <a:lnTo>
                  <a:pt x="980233" y="176432"/>
                </a:lnTo>
                <a:lnTo>
                  <a:pt x="986266" y="173848"/>
                </a:lnTo>
                <a:lnTo>
                  <a:pt x="995845" y="172332"/>
                </a:lnTo>
                <a:close/>
                <a:moveTo>
                  <a:pt x="2021085" y="163622"/>
                </a:moveTo>
                <a:lnTo>
                  <a:pt x="2026658" y="164629"/>
                </a:lnTo>
                <a:lnTo>
                  <a:pt x="2026761" y="170801"/>
                </a:lnTo>
                <a:lnTo>
                  <a:pt x="2017475" y="172888"/>
                </a:lnTo>
                <a:lnTo>
                  <a:pt x="2007690" y="171604"/>
                </a:lnTo>
                <a:lnTo>
                  <a:pt x="2007675" y="166118"/>
                </a:lnTo>
                <a:lnTo>
                  <a:pt x="2012905" y="165417"/>
                </a:lnTo>
                <a:lnTo>
                  <a:pt x="2017380" y="165620"/>
                </a:lnTo>
                <a:close/>
                <a:moveTo>
                  <a:pt x="1059883" y="144655"/>
                </a:moveTo>
                <a:lnTo>
                  <a:pt x="1065455" y="146670"/>
                </a:lnTo>
                <a:lnTo>
                  <a:pt x="1069664" y="151227"/>
                </a:lnTo>
                <a:lnTo>
                  <a:pt x="1068612" y="156648"/>
                </a:lnTo>
                <a:lnTo>
                  <a:pt x="1062174" y="163507"/>
                </a:lnTo>
                <a:lnTo>
                  <a:pt x="1062174" y="167393"/>
                </a:lnTo>
                <a:lnTo>
                  <a:pt x="1064031" y="171039"/>
                </a:lnTo>
                <a:lnTo>
                  <a:pt x="1066198" y="179145"/>
                </a:lnTo>
                <a:lnTo>
                  <a:pt x="1069417" y="185094"/>
                </a:lnTo>
                <a:lnTo>
                  <a:pt x="1075731" y="181592"/>
                </a:lnTo>
                <a:lnTo>
                  <a:pt x="1076474" y="176747"/>
                </a:lnTo>
                <a:lnTo>
                  <a:pt x="1082107" y="178858"/>
                </a:lnTo>
                <a:lnTo>
                  <a:pt x="1088298" y="180441"/>
                </a:lnTo>
                <a:lnTo>
                  <a:pt x="1090774" y="185334"/>
                </a:lnTo>
                <a:lnTo>
                  <a:pt x="1088236" y="192001"/>
                </a:lnTo>
                <a:lnTo>
                  <a:pt x="1081984" y="198525"/>
                </a:lnTo>
                <a:lnTo>
                  <a:pt x="1080622" y="202699"/>
                </a:lnTo>
                <a:lnTo>
                  <a:pt x="1087989" y="206872"/>
                </a:lnTo>
                <a:lnTo>
                  <a:pt x="1091393" y="208167"/>
                </a:lnTo>
                <a:lnTo>
                  <a:pt x="1096222" y="206200"/>
                </a:lnTo>
                <a:lnTo>
                  <a:pt x="1100308" y="202363"/>
                </a:lnTo>
                <a:lnTo>
                  <a:pt x="1110522" y="196079"/>
                </a:lnTo>
                <a:lnTo>
                  <a:pt x="1116465" y="194016"/>
                </a:lnTo>
                <a:lnTo>
                  <a:pt x="1126432" y="183607"/>
                </a:lnTo>
                <a:lnTo>
                  <a:pt x="1133056" y="177179"/>
                </a:lnTo>
                <a:lnTo>
                  <a:pt x="1137265" y="175452"/>
                </a:lnTo>
                <a:lnTo>
                  <a:pt x="1152123" y="175452"/>
                </a:lnTo>
                <a:lnTo>
                  <a:pt x="1158004" y="176411"/>
                </a:lnTo>
                <a:lnTo>
                  <a:pt x="1166423" y="177419"/>
                </a:lnTo>
                <a:lnTo>
                  <a:pt x="1167847" y="181736"/>
                </a:lnTo>
                <a:lnTo>
                  <a:pt x="1165494" y="187204"/>
                </a:lnTo>
                <a:lnTo>
                  <a:pt x="1160108" y="194208"/>
                </a:lnTo>
                <a:lnTo>
                  <a:pt x="1156332" y="199005"/>
                </a:lnTo>
                <a:lnTo>
                  <a:pt x="1149956" y="205529"/>
                </a:lnTo>
                <a:lnTo>
                  <a:pt x="1144446" y="209750"/>
                </a:lnTo>
                <a:cubicBezTo>
                  <a:pt x="1141351" y="212341"/>
                  <a:pt x="1137761" y="214355"/>
                  <a:pt x="1133860" y="215651"/>
                </a:cubicBezTo>
                <a:cubicBezTo>
                  <a:pt x="1131260" y="216562"/>
                  <a:pt x="1128537" y="217090"/>
                  <a:pt x="1125813" y="217425"/>
                </a:cubicBezTo>
                <a:cubicBezTo>
                  <a:pt x="1120860" y="218049"/>
                  <a:pt x="1115846" y="218049"/>
                  <a:pt x="1110894" y="217425"/>
                </a:cubicBezTo>
                <a:lnTo>
                  <a:pt x="1101732" y="218817"/>
                </a:lnTo>
                <a:lnTo>
                  <a:pt x="1090589" y="219056"/>
                </a:lnTo>
                <a:lnTo>
                  <a:pt x="1081055" y="220448"/>
                </a:lnTo>
                <a:lnTo>
                  <a:pt x="1075236" y="225005"/>
                </a:lnTo>
                <a:lnTo>
                  <a:pt x="1069107" y="227883"/>
                </a:lnTo>
                <a:cubicBezTo>
                  <a:pt x="1066755" y="228506"/>
                  <a:pt x="1064341" y="228794"/>
                  <a:pt x="1061926" y="228794"/>
                </a:cubicBezTo>
                <a:cubicBezTo>
                  <a:pt x="1059141" y="228794"/>
                  <a:pt x="1056417" y="228363"/>
                  <a:pt x="1053755" y="227547"/>
                </a:cubicBezTo>
                <a:lnTo>
                  <a:pt x="1045831" y="223757"/>
                </a:lnTo>
                <a:lnTo>
                  <a:pt x="1039145" y="225484"/>
                </a:lnTo>
                <a:lnTo>
                  <a:pt x="1036669" y="229802"/>
                </a:lnTo>
                <a:lnTo>
                  <a:pt x="1041745" y="233495"/>
                </a:lnTo>
                <a:lnTo>
                  <a:pt x="1047936" y="240307"/>
                </a:lnTo>
                <a:lnTo>
                  <a:pt x="1049793" y="244816"/>
                </a:lnTo>
                <a:lnTo>
                  <a:pt x="1040197" y="247982"/>
                </a:lnTo>
                <a:lnTo>
                  <a:pt x="1031469" y="250812"/>
                </a:lnTo>
                <a:lnTo>
                  <a:pt x="1022369" y="252204"/>
                </a:lnTo>
                <a:lnTo>
                  <a:pt x="1011411" y="256377"/>
                </a:lnTo>
                <a:lnTo>
                  <a:pt x="997359" y="256713"/>
                </a:lnTo>
                <a:lnTo>
                  <a:pt x="992283" y="253835"/>
                </a:lnTo>
                <a:lnTo>
                  <a:pt x="986897" y="255945"/>
                </a:lnTo>
                <a:lnTo>
                  <a:pt x="984421" y="263620"/>
                </a:lnTo>
                <a:lnTo>
                  <a:pt x="987578" y="266690"/>
                </a:lnTo>
                <a:lnTo>
                  <a:pt x="984421" y="270144"/>
                </a:lnTo>
                <a:lnTo>
                  <a:pt x="978168" y="272831"/>
                </a:lnTo>
                <a:lnTo>
                  <a:pt x="967397" y="277052"/>
                </a:lnTo>
                <a:lnTo>
                  <a:pt x="958235" y="280554"/>
                </a:lnTo>
                <a:lnTo>
                  <a:pt x="951301" y="283336"/>
                </a:lnTo>
                <a:lnTo>
                  <a:pt x="944987" y="287174"/>
                </a:lnTo>
                <a:lnTo>
                  <a:pt x="935825" y="291827"/>
                </a:lnTo>
                <a:lnTo>
                  <a:pt x="926106" y="299310"/>
                </a:lnTo>
                <a:lnTo>
                  <a:pt x="919048" y="302476"/>
                </a:lnTo>
                <a:lnTo>
                  <a:pt x="910753" y="305594"/>
                </a:lnTo>
                <a:lnTo>
                  <a:pt x="906543" y="308712"/>
                </a:lnTo>
                <a:lnTo>
                  <a:pt x="903139" y="313941"/>
                </a:lnTo>
                <a:lnTo>
                  <a:pt x="897381" y="319217"/>
                </a:lnTo>
                <a:lnTo>
                  <a:pt x="893729" y="324206"/>
                </a:lnTo>
                <a:lnTo>
                  <a:pt x="890200" y="330538"/>
                </a:lnTo>
                <a:lnTo>
                  <a:pt x="890448" y="335671"/>
                </a:lnTo>
                <a:lnTo>
                  <a:pt x="894596" y="338837"/>
                </a:lnTo>
                <a:lnTo>
                  <a:pt x="899734" y="339892"/>
                </a:lnTo>
                <a:lnTo>
                  <a:pt x="902643" y="344881"/>
                </a:lnTo>
                <a:lnTo>
                  <a:pt x="904624" y="352604"/>
                </a:lnTo>
                <a:lnTo>
                  <a:pt x="907286" y="357689"/>
                </a:lnTo>
                <a:lnTo>
                  <a:pt x="910691" y="362103"/>
                </a:lnTo>
                <a:lnTo>
                  <a:pt x="919482" y="365125"/>
                </a:lnTo>
                <a:lnTo>
                  <a:pt x="930439" y="365700"/>
                </a:lnTo>
                <a:lnTo>
                  <a:pt x="934834" y="366036"/>
                </a:lnTo>
                <a:lnTo>
                  <a:pt x="946844" y="370257"/>
                </a:lnTo>
                <a:lnTo>
                  <a:pt x="955077" y="375246"/>
                </a:lnTo>
                <a:lnTo>
                  <a:pt x="960711" y="379659"/>
                </a:lnTo>
                <a:lnTo>
                  <a:pt x="968758" y="385272"/>
                </a:lnTo>
                <a:lnTo>
                  <a:pt x="980706" y="387670"/>
                </a:lnTo>
                <a:lnTo>
                  <a:pt x="993211" y="390932"/>
                </a:lnTo>
                <a:lnTo>
                  <a:pt x="997916" y="391652"/>
                </a:lnTo>
                <a:lnTo>
                  <a:pt x="1000268" y="394674"/>
                </a:lnTo>
                <a:lnTo>
                  <a:pt x="1000887" y="398847"/>
                </a:lnTo>
                <a:lnTo>
                  <a:pt x="998535" y="403596"/>
                </a:lnTo>
                <a:lnTo>
                  <a:pt x="995378" y="410936"/>
                </a:lnTo>
                <a:lnTo>
                  <a:pt x="993954" y="416500"/>
                </a:lnTo>
                <a:lnTo>
                  <a:pt x="989373" y="424463"/>
                </a:lnTo>
                <a:lnTo>
                  <a:pt x="987268" y="433146"/>
                </a:lnTo>
                <a:lnTo>
                  <a:pt x="988321" y="438662"/>
                </a:lnTo>
                <a:lnTo>
                  <a:pt x="992097" y="444419"/>
                </a:lnTo>
                <a:lnTo>
                  <a:pt x="997173" y="452478"/>
                </a:lnTo>
                <a:lnTo>
                  <a:pt x="1004107" y="452142"/>
                </a:lnTo>
                <a:lnTo>
                  <a:pt x="1011845" y="449312"/>
                </a:lnTo>
                <a:lnTo>
                  <a:pt x="1020326" y="445858"/>
                </a:lnTo>
                <a:lnTo>
                  <a:pt x="1027693" y="441637"/>
                </a:lnTo>
                <a:lnTo>
                  <a:pt x="1030850" y="436120"/>
                </a:lnTo>
                <a:lnTo>
                  <a:pt x="1034378" y="429788"/>
                </a:lnTo>
                <a:lnTo>
                  <a:pt x="1035431" y="426286"/>
                </a:lnTo>
                <a:lnTo>
                  <a:pt x="1036483" y="420482"/>
                </a:lnTo>
                <a:lnTo>
                  <a:pt x="1038216" y="412903"/>
                </a:lnTo>
                <a:lnTo>
                  <a:pt x="1040693" y="407866"/>
                </a:lnTo>
                <a:lnTo>
                  <a:pt x="1044531" y="402637"/>
                </a:lnTo>
                <a:lnTo>
                  <a:pt x="1049359" y="397408"/>
                </a:lnTo>
                <a:lnTo>
                  <a:pt x="1058150" y="393955"/>
                </a:lnTo>
                <a:lnTo>
                  <a:pt x="1063041" y="392899"/>
                </a:lnTo>
                <a:lnTo>
                  <a:pt x="1073750" y="387958"/>
                </a:lnTo>
                <a:lnTo>
                  <a:pt x="1076784" y="385848"/>
                </a:lnTo>
                <a:lnTo>
                  <a:pt x="1082046" y="381674"/>
                </a:lnTo>
                <a:lnTo>
                  <a:pt x="1087679" y="375246"/>
                </a:lnTo>
                <a:lnTo>
                  <a:pt x="1090031" y="371217"/>
                </a:lnTo>
                <a:lnTo>
                  <a:pt x="1097398" y="363877"/>
                </a:lnTo>
                <a:lnTo>
                  <a:pt x="1102351" y="356634"/>
                </a:lnTo>
                <a:lnTo>
                  <a:pt x="1102722" y="352365"/>
                </a:lnTo>
                <a:lnTo>
                  <a:pt x="1102351" y="347088"/>
                </a:lnTo>
                <a:lnTo>
                  <a:pt x="1101298" y="341571"/>
                </a:lnTo>
                <a:lnTo>
                  <a:pt x="1101298" y="335959"/>
                </a:lnTo>
                <a:lnTo>
                  <a:pt x="1102722" y="332121"/>
                </a:lnTo>
                <a:lnTo>
                  <a:pt x="1105879" y="327228"/>
                </a:lnTo>
                <a:lnTo>
                  <a:pt x="1112194" y="325262"/>
                </a:lnTo>
                <a:lnTo>
                  <a:pt x="1117827" y="320465"/>
                </a:lnTo>
                <a:lnTo>
                  <a:pt x="1121356" y="315236"/>
                </a:lnTo>
                <a:lnTo>
                  <a:pt x="1128413" y="305066"/>
                </a:lnTo>
                <a:lnTo>
                  <a:pt x="1131446" y="294945"/>
                </a:lnTo>
                <a:lnTo>
                  <a:pt x="1134975" y="288421"/>
                </a:lnTo>
                <a:lnTo>
                  <a:pt x="1140051" y="285399"/>
                </a:lnTo>
                <a:lnTo>
                  <a:pt x="1146737" y="281993"/>
                </a:lnTo>
                <a:lnTo>
                  <a:pt x="1155032" y="279882"/>
                </a:lnTo>
                <a:lnTo>
                  <a:pt x="1163389" y="279882"/>
                </a:lnTo>
                <a:lnTo>
                  <a:pt x="1171499" y="280602"/>
                </a:lnTo>
                <a:lnTo>
                  <a:pt x="1177071" y="284679"/>
                </a:lnTo>
                <a:lnTo>
                  <a:pt x="1185180" y="284343"/>
                </a:lnTo>
                <a:lnTo>
                  <a:pt x="1192795" y="286550"/>
                </a:lnTo>
                <a:lnTo>
                  <a:pt x="1199852" y="291107"/>
                </a:lnTo>
                <a:lnTo>
                  <a:pt x="1206166" y="294225"/>
                </a:lnTo>
                <a:lnTo>
                  <a:pt x="1214276" y="301277"/>
                </a:lnTo>
                <a:lnTo>
                  <a:pt x="1217681" y="305930"/>
                </a:lnTo>
                <a:lnTo>
                  <a:pt x="1218981" y="315524"/>
                </a:lnTo>
                <a:lnTo>
                  <a:pt x="1214400" y="322383"/>
                </a:lnTo>
                <a:lnTo>
                  <a:pt x="1211119" y="329723"/>
                </a:lnTo>
                <a:lnTo>
                  <a:pt x="1216381" y="334232"/>
                </a:lnTo>
                <a:lnTo>
                  <a:pt x="1222262" y="340084"/>
                </a:lnTo>
                <a:lnTo>
                  <a:pt x="1227090" y="340900"/>
                </a:lnTo>
                <a:lnTo>
                  <a:pt x="1234766" y="341236"/>
                </a:lnTo>
                <a:lnTo>
                  <a:pt x="1245229" y="337398"/>
                </a:lnTo>
                <a:lnTo>
                  <a:pt x="1253586" y="331354"/>
                </a:lnTo>
                <a:lnTo>
                  <a:pt x="1262376" y="324830"/>
                </a:lnTo>
                <a:lnTo>
                  <a:pt x="1270795" y="318882"/>
                </a:lnTo>
                <a:lnTo>
                  <a:pt x="1276800" y="312214"/>
                </a:lnTo>
                <a:lnTo>
                  <a:pt x="1282681" y="314325"/>
                </a:lnTo>
                <a:lnTo>
                  <a:pt x="1284229" y="319601"/>
                </a:lnTo>
                <a:lnTo>
                  <a:pt x="1287386" y="324494"/>
                </a:lnTo>
                <a:cubicBezTo>
                  <a:pt x="1288253" y="326941"/>
                  <a:pt x="1288129" y="329675"/>
                  <a:pt x="1287015" y="332073"/>
                </a:cubicBezTo>
                <a:cubicBezTo>
                  <a:pt x="1286148" y="333992"/>
                  <a:pt x="1284662" y="335575"/>
                  <a:pt x="1282805" y="336583"/>
                </a:cubicBezTo>
                <a:lnTo>
                  <a:pt x="1285281" y="341955"/>
                </a:lnTo>
                <a:lnTo>
                  <a:pt x="1289677" y="345313"/>
                </a:lnTo>
                <a:lnTo>
                  <a:pt x="1291100" y="353084"/>
                </a:lnTo>
                <a:lnTo>
                  <a:pt x="1290481" y="359368"/>
                </a:lnTo>
                <a:lnTo>
                  <a:pt x="1284291" y="363542"/>
                </a:lnTo>
                <a:lnTo>
                  <a:pt x="1283548" y="370689"/>
                </a:lnTo>
                <a:lnTo>
                  <a:pt x="1288500" y="375582"/>
                </a:lnTo>
                <a:lnTo>
                  <a:pt x="1292029" y="381722"/>
                </a:lnTo>
                <a:lnTo>
                  <a:pt x="1295062" y="390261"/>
                </a:lnTo>
                <a:lnTo>
                  <a:pt x="1300696" y="396449"/>
                </a:lnTo>
                <a:cubicBezTo>
                  <a:pt x="1299086" y="397264"/>
                  <a:pt x="1297477" y="398224"/>
                  <a:pt x="1295929" y="399231"/>
                </a:cubicBezTo>
                <a:cubicBezTo>
                  <a:pt x="1293577" y="400766"/>
                  <a:pt x="1291348" y="402541"/>
                  <a:pt x="1289367" y="404460"/>
                </a:cubicBezTo>
                <a:lnTo>
                  <a:pt x="1289367" y="409593"/>
                </a:lnTo>
                <a:lnTo>
                  <a:pt x="1293824" y="411703"/>
                </a:lnTo>
                <a:lnTo>
                  <a:pt x="1299705" y="410744"/>
                </a:lnTo>
                <a:lnTo>
                  <a:pt x="1305648" y="406235"/>
                </a:lnTo>
                <a:lnTo>
                  <a:pt x="1312148" y="405899"/>
                </a:lnTo>
                <a:lnTo>
                  <a:pt x="1320258" y="405899"/>
                </a:lnTo>
                <a:lnTo>
                  <a:pt x="1324963" y="406906"/>
                </a:lnTo>
                <a:lnTo>
                  <a:pt x="1329172" y="409737"/>
                </a:lnTo>
                <a:lnTo>
                  <a:pt x="1336787" y="415445"/>
                </a:lnTo>
                <a:lnTo>
                  <a:pt x="1337158" y="418851"/>
                </a:lnTo>
                <a:lnTo>
                  <a:pt x="1336106" y="424895"/>
                </a:lnTo>
                <a:lnTo>
                  <a:pt x="1332082" y="430747"/>
                </a:lnTo>
                <a:cubicBezTo>
                  <a:pt x="1330782" y="432714"/>
                  <a:pt x="1329172" y="434489"/>
                  <a:pt x="1327315" y="435976"/>
                </a:cubicBezTo>
                <a:cubicBezTo>
                  <a:pt x="1326015" y="437079"/>
                  <a:pt x="1324591" y="437991"/>
                  <a:pt x="1323106" y="438758"/>
                </a:cubicBezTo>
                <a:lnTo>
                  <a:pt x="1317101" y="442500"/>
                </a:lnTo>
                <a:lnTo>
                  <a:pt x="1313448" y="444946"/>
                </a:lnTo>
                <a:cubicBezTo>
                  <a:pt x="1311096" y="446290"/>
                  <a:pt x="1308682" y="447489"/>
                  <a:pt x="1306144" y="448592"/>
                </a:cubicBezTo>
                <a:cubicBezTo>
                  <a:pt x="1302801" y="450031"/>
                  <a:pt x="1299272" y="451183"/>
                  <a:pt x="1295681" y="452094"/>
                </a:cubicBezTo>
                <a:lnTo>
                  <a:pt x="1287819" y="455356"/>
                </a:lnTo>
                <a:lnTo>
                  <a:pt x="1268443" y="461976"/>
                </a:lnTo>
                <a:lnTo>
                  <a:pt x="1253091" y="462120"/>
                </a:lnTo>
                <a:lnTo>
                  <a:pt x="1242752" y="464134"/>
                </a:lnTo>
                <a:lnTo>
                  <a:pt x="1233219" y="465430"/>
                </a:lnTo>
                <a:lnTo>
                  <a:pt x="1216566" y="464038"/>
                </a:lnTo>
                <a:lnTo>
                  <a:pt x="1201771" y="462983"/>
                </a:lnTo>
                <a:lnTo>
                  <a:pt x="1190628" y="464374"/>
                </a:lnTo>
                <a:lnTo>
                  <a:pt x="1182271" y="466341"/>
                </a:lnTo>
                <a:cubicBezTo>
                  <a:pt x="1178123" y="467204"/>
                  <a:pt x="1174037" y="468404"/>
                  <a:pt x="1170075" y="469939"/>
                </a:cubicBezTo>
                <a:cubicBezTo>
                  <a:pt x="1167166" y="471090"/>
                  <a:pt x="1164380" y="472337"/>
                  <a:pt x="1161656" y="473824"/>
                </a:cubicBezTo>
                <a:lnTo>
                  <a:pt x="1150018" y="480780"/>
                </a:lnTo>
                <a:lnTo>
                  <a:pt x="1123584" y="491861"/>
                </a:lnTo>
                <a:lnTo>
                  <a:pt x="1117270" y="495027"/>
                </a:lnTo>
                <a:lnTo>
                  <a:pt x="1114113" y="499920"/>
                </a:lnTo>
                <a:lnTo>
                  <a:pt x="1117579" y="505484"/>
                </a:lnTo>
                <a:lnTo>
                  <a:pt x="1121417" y="504189"/>
                </a:lnTo>
                <a:lnTo>
                  <a:pt x="1132003" y="502462"/>
                </a:lnTo>
                <a:lnTo>
                  <a:pt x="1139494" y="496946"/>
                </a:lnTo>
                <a:lnTo>
                  <a:pt x="1155094" y="491381"/>
                </a:lnTo>
                <a:lnTo>
                  <a:pt x="1169518" y="488263"/>
                </a:lnTo>
                <a:lnTo>
                  <a:pt x="1182766" y="487352"/>
                </a:lnTo>
                <a:lnTo>
                  <a:pt x="1190875" y="489079"/>
                </a:lnTo>
                <a:lnTo>
                  <a:pt x="1187780" y="496994"/>
                </a:lnTo>
                <a:lnTo>
                  <a:pt x="1184871" y="500975"/>
                </a:lnTo>
                <a:lnTo>
                  <a:pt x="1176575" y="509706"/>
                </a:lnTo>
                <a:lnTo>
                  <a:pt x="1172737" y="513543"/>
                </a:lnTo>
                <a:lnTo>
                  <a:pt x="1172366" y="520739"/>
                </a:lnTo>
                <a:lnTo>
                  <a:pt x="1172056" y="527359"/>
                </a:lnTo>
                <a:lnTo>
                  <a:pt x="1175771" y="533787"/>
                </a:lnTo>
                <a:lnTo>
                  <a:pt x="1186975" y="538344"/>
                </a:lnTo>
                <a:lnTo>
                  <a:pt x="1197314" y="543477"/>
                </a:lnTo>
                <a:lnTo>
                  <a:pt x="1206414" y="543477"/>
                </a:lnTo>
                <a:lnTo>
                  <a:pt x="1210500" y="542421"/>
                </a:lnTo>
                <a:lnTo>
                  <a:pt x="1219414" y="538104"/>
                </a:lnTo>
                <a:lnTo>
                  <a:pt x="1227771" y="537768"/>
                </a:lnTo>
                <a:lnTo>
                  <a:pt x="1230000" y="542517"/>
                </a:lnTo>
                <a:lnTo>
                  <a:pt x="1216628" y="548034"/>
                </a:lnTo>
                <a:lnTo>
                  <a:pt x="1209695" y="551871"/>
                </a:lnTo>
                <a:cubicBezTo>
                  <a:pt x="1206414" y="553502"/>
                  <a:pt x="1203071" y="554941"/>
                  <a:pt x="1199666" y="556189"/>
                </a:cubicBezTo>
                <a:cubicBezTo>
                  <a:pt x="1196942" y="557196"/>
                  <a:pt x="1194156" y="558107"/>
                  <a:pt x="1191309" y="558875"/>
                </a:cubicBezTo>
                <a:lnTo>
                  <a:pt x="1180785" y="559594"/>
                </a:lnTo>
                <a:lnTo>
                  <a:pt x="1171870" y="563288"/>
                </a:lnTo>
                <a:lnTo>
                  <a:pt x="1163266" y="568085"/>
                </a:lnTo>
                <a:lnTo>
                  <a:pt x="1152123" y="573074"/>
                </a:lnTo>
                <a:lnTo>
                  <a:pt x="1145932" y="573074"/>
                </a:lnTo>
                <a:lnTo>
                  <a:pt x="1142156" y="568661"/>
                </a:lnTo>
                <a:lnTo>
                  <a:pt x="1144942" y="564439"/>
                </a:lnTo>
                <a:lnTo>
                  <a:pt x="1151132" y="561561"/>
                </a:lnTo>
                <a:lnTo>
                  <a:pt x="1158004" y="558875"/>
                </a:lnTo>
                <a:lnTo>
                  <a:pt x="1168342" y="553023"/>
                </a:lnTo>
                <a:lnTo>
                  <a:pt x="1177194" y="551056"/>
                </a:lnTo>
                <a:lnTo>
                  <a:pt x="1176823" y="545203"/>
                </a:lnTo>
                <a:lnTo>
                  <a:pt x="1170818" y="543237"/>
                </a:lnTo>
                <a:lnTo>
                  <a:pt x="1161470" y="543237"/>
                </a:lnTo>
                <a:lnTo>
                  <a:pt x="1153485" y="545923"/>
                </a:lnTo>
                <a:lnTo>
                  <a:pt x="1144570" y="548945"/>
                </a:lnTo>
                <a:lnTo>
                  <a:pt x="1135284" y="553166"/>
                </a:lnTo>
                <a:lnTo>
                  <a:pt x="1126184" y="557820"/>
                </a:lnTo>
                <a:lnTo>
                  <a:pt x="1112194" y="561225"/>
                </a:lnTo>
                <a:lnTo>
                  <a:pt x="1101174" y="568085"/>
                </a:lnTo>
                <a:lnTo>
                  <a:pt x="1088236" y="574705"/>
                </a:lnTo>
                <a:lnTo>
                  <a:pt x="1082231" y="578543"/>
                </a:lnTo>
                <a:lnTo>
                  <a:pt x="1074431" y="582812"/>
                </a:lnTo>
                <a:lnTo>
                  <a:pt x="1067374" y="588376"/>
                </a:lnTo>
                <a:lnTo>
                  <a:pt x="1064217" y="602623"/>
                </a:lnTo>
                <a:lnTo>
                  <a:pt x="1058583" y="605789"/>
                </a:lnTo>
                <a:lnTo>
                  <a:pt x="1050845" y="609003"/>
                </a:lnTo>
                <a:lnTo>
                  <a:pt x="1041683" y="612889"/>
                </a:lnTo>
                <a:lnTo>
                  <a:pt x="1027631" y="614616"/>
                </a:lnTo>
                <a:lnTo>
                  <a:pt x="1017726" y="616727"/>
                </a:lnTo>
                <a:lnTo>
                  <a:pt x="1006149" y="626033"/>
                </a:lnTo>
                <a:lnTo>
                  <a:pt x="1001816" y="630110"/>
                </a:lnTo>
                <a:lnTo>
                  <a:pt x="997730" y="638217"/>
                </a:lnTo>
                <a:lnTo>
                  <a:pt x="991973" y="642630"/>
                </a:lnTo>
                <a:lnTo>
                  <a:pt x="975754" y="645077"/>
                </a:lnTo>
                <a:lnTo>
                  <a:pt x="968820" y="651649"/>
                </a:lnTo>
                <a:lnTo>
                  <a:pt x="961701" y="659228"/>
                </a:lnTo>
                <a:lnTo>
                  <a:pt x="966592" y="670741"/>
                </a:lnTo>
                <a:lnTo>
                  <a:pt x="962382" y="673331"/>
                </a:lnTo>
                <a:lnTo>
                  <a:pt x="959473" y="666567"/>
                </a:lnTo>
                <a:lnTo>
                  <a:pt x="958420" y="660859"/>
                </a:lnTo>
                <a:lnTo>
                  <a:pt x="952663" y="660859"/>
                </a:lnTo>
                <a:lnTo>
                  <a:pt x="947339" y="669158"/>
                </a:lnTo>
                <a:lnTo>
                  <a:pt x="945977" y="677888"/>
                </a:lnTo>
                <a:lnTo>
                  <a:pt x="945977" y="685563"/>
                </a:lnTo>
                <a:lnTo>
                  <a:pt x="947339" y="693143"/>
                </a:lnTo>
                <a:lnTo>
                  <a:pt x="945915" y="700866"/>
                </a:lnTo>
                <a:lnTo>
                  <a:pt x="944863" y="708445"/>
                </a:lnTo>
                <a:lnTo>
                  <a:pt x="937991" y="717655"/>
                </a:lnTo>
                <a:lnTo>
                  <a:pt x="931987" y="721829"/>
                </a:lnTo>
                <a:lnTo>
                  <a:pt x="924558" y="726386"/>
                </a:lnTo>
                <a:lnTo>
                  <a:pt x="919420" y="732094"/>
                </a:lnTo>
                <a:lnTo>
                  <a:pt x="911434" y="736651"/>
                </a:lnTo>
                <a:lnTo>
                  <a:pt x="902396" y="739673"/>
                </a:lnTo>
                <a:lnTo>
                  <a:pt x="894719" y="742743"/>
                </a:lnTo>
                <a:lnTo>
                  <a:pt x="886857" y="747301"/>
                </a:lnTo>
                <a:lnTo>
                  <a:pt x="880172" y="753920"/>
                </a:lnTo>
                <a:lnTo>
                  <a:pt x="862157" y="766680"/>
                </a:lnTo>
                <a:lnTo>
                  <a:pt x="855843" y="772629"/>
                </a:lnTo>
                <a:lnTo>
                  <a:pt x="849838" y="777857"/>
                </a:lnTo>
                <a:lnTo>
                  <a:pt x="845505" y="785197"/>
                </a:lnTo>
                <a:lnTo>
                  <a:pt x="841481" y="792536"/>
                </a:lnTo>
                <a:lnTo>
                  <a:pt x="840800" y="801267"/>
                </a:lnTo>
                <a:lnTo>
                  <a:pt x="841852" y="814938"/>
                </a:lnTo>
                <a:lnTo>
                  <a:pt x="842905" y="824388"/>
                </a:lnTo>
                <a:lnTo>
                  <a:pt x="845009" y="830288"/>
                </a:lnTo>
                <a:lnTo>
                  <a:pt x="846928" y="845111"/>
                </a:lnTo>
                <a:lnTo>
                  <a:pt x="845257" y="855281"/>
                </a:lnTo>
                <a:lnTo>
                  <a:pt x="845257" y="865978"/>
                </a:lnTo>
                <a:lnTo>
                  <a:pt x="842100" y="874852"/>
                </a:lnTo>
                <a:lnTo>
                  <a:pt x="838695" y="881712"/>
                </a:lnTo>
                <a:lnTo>
                  <a:pt x="832752" y="884542"/>
                </a:lnTo>
                <a:lnTo>
                  <a:pt x="825447" y="878114"/>
                </a:lnTo>
                <a:lnTo>
                  <a:pt x="822290" y="869384"/>
                </a:lnTo>
                <a:lnTo>
                  <a:pt x="821176" y="857152"/>
                </a:lnTo>
                <a:lnTo>
                  <a:pt x="817957" y="851923"/>
                </a:lnTo>
                <a:lnTo>
                  <a:pt x="814057" y="847941"/>
                </a:lnTo>
                <a:lnTo>
                  <a:pt x="814057" y="840938"/>
                </a:lnTo>
                <a:lnTo>
                  <a:pt x="816409" y="834558"/>
                </a:lnTo>
                <a:lnTo>
                  <a:pt x="819938" y="828705"/>
                </a:lnTo>
                <a:lnTo>
                  <a:pt x="818885" y="822181"/>
                </a:lnTo>
                <a:lnTo>
                  <a:pt x="815171" y="816041"/>
                </a:lnTo>
                <a:lnTo>
                  <a:pt x="809785" y="810957"/>
                </a:lnTo>
                <a:lnTo>
                  <a:pt x="804647" y="804049"/>
                </a:lnTo>
                <a:lnTo>
                  <a:pt x="797033" y="802322"/>
                </a:lnTo>
                <a:lnTo>
                  <a:pt x="791028" y="803761"/>
                </a:lnTo>
                <a:lnTo>
                  <a:pt x="786261" y="807215"/>
                </a:lnTo>
                <a:lnTo>
                  <a:pt x="780256" y="805728"/>
                </a:lnTo>
                <a:lnTo>
                  <a:pt x="773632" y="802034"/>
                </a:lnTo>
                <a:lnTo>
                  <a:pt x="765956" y="799252"/>
                </a:lnTo>
                <a:lnTo>
                  <a:pt x="761251" y="794551"/>
                </a:lnTo>
                <a:lnTo>
                  <a:pt x="753884" y="792440"/>
                </a:lnTo>
                <a:lnTo>
                  <a:pt x="743732" y="794551"/>
                </a:lnTo>
                <a:lnTo>
                  <a:pt x="735127" y="797573"/>
                </a:lnTo>
                <a:lnTo>
                  <a:pt x="724975" y="803521"/>
                </a:lnTo>
                <a:lnTo>
                  <a:pt x="718474" y="814794"/>
                </a:lnTo>
                <a:lnTo>
                  <a:pt x="712160" y="818296"/>
                </a:lnTo>
                <a:lnTo>
                  <a:pt x="706527" y="818296"/>
                </a:lnTo>
                <a:lnTo>
                  <a:pt x="699284" y="815897"/>
                </a:lnTo>
                <a:lnTo>
                  <a:pt x="690246" y="810765"/>
                </a:lnTo>
                <a:lnTo>
                  <a:pt x="680526" y="803857"/>
                </a:lnTo>
                <a:lnTo>
                  <a:pt x="672912" y="801075"/>
                </a:lnTo>
                <a:lnTo>
                  <a:pt x="664802" y="801075"/>
                </a:lnTo>
                <a:lnTo>
                  <a:pt x="656383" y="802802"/>
                </a:lnTo>
                <a:lnTo>
                  <a:pt x="648769" y="808366"/>
                </a:lnTo>
                <a:lnTo>
                  <a:pt x="640969" y="811964"/>
                </a:lnTo>
                <a:lnTo>
                  <a:pt x="630754" y="818632"/>
                </a:lnTo>
                <a:lnTo>
                  <a:pt x="607045" y="829857"/>
                </a:lnTo>
                <a:lnTo>
                  <a:pt x="596459" y="838155"/>
                </a:lnTo>
                <a:lnTo>
                  <a:pt x="588473" y="844775"/>
                </a:lnTo>
                <a:lnTo>
                  <a:pt x="584635" y="854129"/>
                </a:lnTo>
                <a:lnTo>
                  <a:pt x="582282" y="863100"/>
                </a:lnTo>
                <a:lnTo>
                  <a:pt x="581911" y="872982"/>
                </a:lnTo>
                <a:lnTo>
                  <a:pt x="580859" y="883439"/>
                </a:lnTo>
                <a:lnTo>
                  <a:pt x="574854" y="895623"/>
                </a:lnTo>
                <a:lnTo>
                  <a:pt x="567487" y="913708"/>
                </a:lnTo>
                <a:lnTo>
                  <a:pt x="565135" y="928723"/>
                </a:lnTo>
                <a:lnTo>
                  <a:pt x="566187" y="942106"/>
                </a:lnTo>
                <a:lnTo>
                  <a:pt x="569282" y="956017"/>
                </a:lnTo>
                <a:lnTo>
                  <a:pt x="574420" y="973814"/>
                </a:lnTo>
                <a:lnTo>
                  <a:pt x="577825" y="983504"/>
                </a:lnTo>
                <a:lnTo>
                  <a:pt x="584821" y="991515"/>
                </a:lnTo>
                <a:lnTo>
                  <a:pt x="594663" y="1000006"/>
                </a:lnTo>
                <a:lnTo>
                  <a:pt x="606178" y="1002308"/>
                </a:lnTo>
                <a:lnTo>
                  <a:pt x="618992" y="1003220"/>
                </a:lnTo>
                <a:lnTo>
                  <a:pt x="627411" y="1003220"/>
                </a:lnTo>
                <a:lnTo>
                  <a:pt x="638369" y="999382"/>
                </a:lnTo>
                <a:lnTo>
                  <a:pt x="647159" y="996552"/>
                </a:lnTo>
                <a:lnTo>
                  <a:pt x="659231" y="988733"/>
                </a:lnTo>
                <a:lnTo>
                  <a:pt x="665545" y="984559"/>
                </a:lnTo>
                <a:lnTo>
                  <a:pt x="670622" y="976788"/>
                </a:lnTo>
                <a:lnTo>
                  <a:pt x="673779" y="967674"/>
                </a:lnTo>
                <a:lnTo>
                  <a:pt x="674150" y="961534"/>
                </a:lnTo>
                <a:lnTo>
                  <a:pt x="676255" y="958032"/>
                </a:lnTo>
                <a:lnTo>
                  <a:pt x="682693" y="954722"/>
                </a:lnTo>
                <a:lnTo>
                  <a:pt x="687398" y="952420"/>
                </a:lnTo>
                <a:lnTo>
                  <a:pt x="695446" y="950645"/>
                </a:lnTo>
                <a:lnTo>
                  <a:pt x="703555" y="949589"/>
                </a:lnTo>
                <a:lnTo>
                  <a:pt x="710489" y="949589"/>
                </a:lnTo>
                <a:lnTo>
                  <a:pt x="715070" y="950645"/>
                </a:lnTo>
                <a:lnTo>
                  <a:pt x="720084" y="951364"/>
                </a:lnTo>
                <a:lnTo>
                  <a:pt x="723613" y="954722"/>
                </a:lnTo>
                <a:lnTo>
                  <a:pt x="723241" y="961294"/>
                </a:lnTo>
                <a:lnTo>
                  <a:pt x="718351" y="969545"/>
                </a:lnTo>
                <a:lnTo>
                  <a:pt x="712222" y="983312"/>
                </a:lnTo>
                <a:lnTo>
                  <a:pt x="709436" y="991947"/>
                </a:lnTo>
                <a:lnTo>
                  <a:pt x="702441" y="1003891"/>
                </a:lnTo>
                <a:lnTo>
                  <a:pt x="695631" y="1015068"/>
                </a:lnTo>
                <a:lnTo>
                  <a:pt x="690493" y="1030515"/>
                </a:lnTo>
                <a:lnTo>
                  <a:pt x="689193" y="1039677"/>
                </a:lnTo>
                <a:lnTo>
                  <a:pt x="691174" y="1047256"/>
                </a:lnTo>
                <a:lnTo>
                  <a:pt x="706093" y="1047256"/>
                </a:lnTo>
                <a:lnTo>
                  <a:pt x="719836" y="1044810"/>
                </a:lnTo>
                <a:lnTo>
                  <a:pt x="727451" y="1042363"/>
                </a:lnTo>
                <a:lnTo>
                  <a:pt x="738160" y="1042363"/>
                </a:lnTo>
                <a:lnTo>
                  <a:pt x="749489" y="1043035"/>
                </a:lnTo>
                <a:lnTo>
                  <a:pt x="760137" y="1045673"/>
                </a:lnTo>
                <a:lnTo>
                  <a:pt x="762923" y="1052437"/>
                </a:lnTo>
                <a:lnTo>
                  <a:pt x="765399" y="1059584"/>
                </a:lnTo>
                <a:lnTo>
                  <a:pt x="763294" y="1067116"/>
                </a:lnTo>
                <a:lnTo>
                  <a:pt x="761561" y="1074119"/>
                </a:lnTo>
                <a:lnTo>
                  <a:pt x="760632" y="1081698"/>
                </a:lnTo>
                <a:lnTo>
                  <a:pt x="759208" y="1089278"/>
                </a:lnTo>
                <a:lnTo>
                  <a:pt x="757475" y="1097001"/>
                </a:lnTo>
                <a:lnTo>
                  <a:pt x="756794" y="1105396"/>
                </a:lnTo>
                <a:lnTo>
                  <a:pt x="755123" y="1115997"/>
                </a:lnTo>
                <a:lnTo>
                  <a:pt x="754442" y="1123720"/>
                </a:lnTo>
                <a:lnTo>
                  <a:pt x="755804" y="1131395"/>
                </a:lnTo>
                <a:lnTo>
                  <a:pt x="759085" y="1135521"/>
                </a:lnTo>
                <a:lnTo>
                  <a:pt x="764532" y="1142284"/>
                </a:lnTo>
                <a:lnTo>
                  <a:pt x="768370" y="1151351"/>
                </a:lnTo>
                <a:lnTo>
                  <a:pt x="776109" y="1156579"/>
                </a:lnTo>
                <a:lnTo>
                  <a:pt x="783475" y="1159410"/>
                </a:lnTo>
                <a:lnTo>
                  <a:pt x="790037" y="1161712"/>
                </a:lnTo>
                <a:lnTo>
                  <a:pt x="792575" y="1165694"/>
                </a:lnTo>
                <a:lnTo>
                  <a:pt x="797775" y="1163583"/>
                </a:lnTo>
                <a:lnTo>
                  <a:pt x="802976" y="1159170"/>
                </a:lnTo>
                <a:lnTo>
                  <a:pt x="809785" y="1156483"/>
                </a:lnTo>
                <a:lnTo>
                  <a:pt x="817957" y="1154709"/>
                </a:lnTo>
                <a:lnTo>
                  <a:pt x="818071" y="1154873"/>
                </a:lnTo>
                <a:lnTo>
                  <a:pt x="827432" y="1152793"/>
                </a:lnTo>
                <a:lnTo>
                  <a:pt x="836268" y="1154971"/>
                </a:lnTo>
                <a:lnTo>
                  <a:pt x="846081" y="1160441"/>
                </a:lnTo>
                <a:lnTo>
                  <a:pt x="854782" y="1166164"/>
                </a:lnTo>
                <a:lnTo>
                  <a:pt x="861830" y="1172090"/>
                </a:lnTo>
                <a:lnTo>
                  <a:pt x="867799" y="1168899"/>
                </a:lnTo>
                <a:lnTo>
                  <a:pt x="870025" y="1163885"/>
                </a:lnTo>
                <a:lnTo>
                  <a:pt x="877680" y="1161099"/>
                </a:lnTo>
                <a:lnTo>
                  <a:pt x="881896" y="1150616"/>
                </a:lnTo>
                <a:lnTo>
                  <a:pt x="886381" y="1141854"/>
                </a:lnTo>
                <a:lnTo>
                  <a:pt x="892249" y="1133041"/>
                </a:lnTo>
                <a:lnTo>
                  <a:pt x="897071" y="1128382"/>
                </a:lnTo>
                <a:lnTo>
                  <a:pt x="905064" y="1123976"/>
                </a:lnTo>
                <a:lnTo>
                  <a:pt x="916564" y="1123976"/>
                </a:lnTo>
                <a:lnTo>
                  <a:pt x="923646" y="1120886"/>
                </a:lnTo>
                <a:lnTo>
                  <a:pt x="928670" y="1113492"/>
                </a:lnTo>
                <a:lnTo>
                  <a:pt x="933830" y="1108579"/>
                </a:lnTo>
                <a:lnTo>
                  <a:pt x="937708" y="1105186"/>
                </a:lnTo>
                <a:lnTo>
                  <a:pt x="946510" y="1103464"/>
                </a:lnTo>
                <a:lnTo>
                  <a:pt x="950726" y="1104224"/>
                </a:lnTo>
                <a:lnTo>
                  <a:pt x="950355" y="1108731"/>
                </a:lnTo>
                <a:lnTo>
                  <a:pt x="945566" y="1112226"/>
                </a:lnTo>
                <a:lnTo>
                  <a:pt x="940912" y="1117037"/>
                </a:lnTo>
                <a:lnTo>
                  <a:pt x="939158" y="1122963"/>
                </a:lnTo>
                <a:lnTo>
                  <a:pt x="939732" y="1135675"/>
                </a:lnTo>
                <a:lnTo>
                  <a:pt x="937641" y="1141601"/>
                </a:lnTo>
                <a:lnTo>
                  <a:pt x="935752" y="1145906"/>
                </a:lnTo>
                <a:lnTo>
                  <a:pt x="936090" y="1152186"/>
                </a:lnTo>
                <a:lnTo>
                  <a:pt x="938079" y="1158162"/>
                </a:lnTo>
                <a:lnTo>
                  <a:pt x="944554" y="1160238"/>
                </a:lnTo>
                <a:lnTo>
                  <a:pt x="951130" y="1158010"/>
                </a:lnTo>
                <a:lnTo>
                  <a:pt x="954165" y="1152287"/>
                </a:lnTo>
                <a:lnTo>
                  <a:pt x="957571" y="1147172"/>
                </a:lnTo>
                <a:lnTo>
                  <a:pt x="957234" y="1142614"/>
                </a:lnTo>
                <a:lnTo>
                  <a:pt x="953390" y="1138461"/>
                </a:lnTo>
                <a:lnTo>
                  <a:pt x="950928" y="1133548"/>
                </a:lnTo>
                <a:cubicBezTo>
                  <a:pt x="950759" y="1132282"/>
                  <a:pt x="951029" y="1130965"/>
                  <a:pt x="951602" y="1129851"/>
                </a:cubicBezTo>
                <a:cubicBezTo>
                  <a:pt x="952580" y="1127977"/>
                  <a:pt x="954368" y="1126711"/>
                  <a:pt x="956391" y="1126356"/>
                </a:cubicBezTo>
                <a:lnTo>
                  <a:pt x="963203" y="1121950"/>
                </a:lnTo>
                <a:lnTo>
                  <a:pt x="968127" y="1115315"/>
                </a:lnTo>
                <a:lnTo>
                  <a:pt x="970589" y="1112631"/>
                </a:lnTo>
                <a:lnTo>
                  <a:pt x="974467" y="1112277"/>
                </a:lnTo>
                <a:lnTo>
                  <a:pt x="979357" y="1112580"/>
                </a:lnTo>
                <a:lnTo>
                  <a:pt x="985663" y="1117594"/>
                </a:lnTo>
                <a:lnTo>
                  <a:pt x="991666" y="1122153"/>
                </a:lnTo>
                <a:lnTo>
                  <a:pt x="996219" y="1128078"/>
                </a:lnTo>
                <a:lnTo>
                  <a:pt x="999389" y="1131978"/>
                </a:lnTo>
                <a:lnTo>
                  <a:pt x="1005155" y="1133953"/>
                </a:lnTo>
                <a:lnTo>
                  <a:pt x="1016520" y="1133953"/>
                </a:lnTo>
                <a:lnTo>
                  <a:pt x="1021781" y="1135321"/>
                </a:lnTo>
                <a:lnTo>
                  <a:pt x="1029976" y="1136789"/>
                </a:lnTo>
                <a:lnTo>
                  <a:pt x="1036215" y="1138815"/>
                </a:lnTo>
                <a:lnTo>
                  <a:pt x="1041476" y="1143221"/>
                </a:lnTo>
                <a:lnTo>
                  <a:pt x="1051323" y="1143930"/>
                </a:lnTo>
                <a:lnTo>
                  <a:pt x="1056482" y="1140183"/>
                </a:lnTo>
                <a:lnTo>
                  <a:pt x="1062721" y="1139929"/>
                </a:lnTo>
                <a:lnTo>
                  <a:pt x="1069904" y="1140993"/>
                </a:lnTo>
                <a:lnTo>
                  <a:pt x="1075469" y="1143930"/>
                </a:lnTo>
                <a:lnTo>
                  <a:pt x="1084102" y="1148134"/>
                </a:lnTo>
                <a:lnTo>
                  <a:pt x="1092567" y="1151983"/>
                </a:lnTo>
                <a:lnTo>
                  <a:pt x="1108990" y="1157250"/>
                </a:lnTo>
                <a:lnTo>
                  <a:pt x="1119579" y="1163885"/>
                </a:lnTo>
                <a:lnTo>
                  <a:pt x="1123086" y="1170165"/>
                </a:lnTo>
                <a:lnTo>
                  <a:pt x="1127976" y="1174318"/>
                </a:lnTo>
                <a:lnTo>
                  <a:pt x="1132091" y="1178066"/>
                </a:lnTo>
                <a:lnTo>
                  <a:pt x="1135834" y="1183282"/>
                </a:lnTo>
                <a:lnTo>
                  <a:pt x="1137217" y="1188499"/>
                </a:lnTo>
                <a:lnTo>
                  <a:pt x="1139948" y="1193057"/>
                </a:lnTo>
                <a:lnTo>
                  <a:pt x="1146221" y="1199033"/>
                </a:lnTo>
                <a:lnTo>
                  <a:pt x="1153370" y="1204756"/>
                </a:lnTo>
                <a:lnTo>
                  <a:pt x="1163926" y="1210986"/>
                </a:lnTo>
                <a:lnTo>
                  <a:pt x="1172255" y="1213771"/>
                </a:lnTo>
                <a:lnTo>
                  <a:pt x="1180956" y="1217063"/>
                </a:lnTo>
                <a:lnTo>
                  <a:pt x="1188341" y="1217063"/>
                </a:lnTo>
                <a:lnTo>
                  <a:pt x="1192894" y="1213923"/>
                </a:lnTo>
                <a:lnTo>
                  <a:pt x="1198324" y="1212860"/>
                </a:lnTo>
                <a:lnTo>
                  <a:pt x="1205237" y="1213214"/>
                </a:lnTo>
                <a:lnTo>
                  <a:pt x="1212622" y="1215291"/>
                </a:lnTo>
                <a:lnTo>
                  <a:pt x="1217074" y="1216709"/>
                </a:lnTo>
                <a:lnTo>
                  <a:pt x="1221896" y="1217620"/>
                </a:lnTo>
                <a:lnTo>
                  <a:pt x="1225741" y="1219849"/>
                </a:lnTo>
                <a:lnTo>
                  <a:pt x="1232081" y="1226078"/>
                </a:lnTo>
                <a:lnTo>
                  <a:pt x="1239028" y="1231345"/>
                </a:lnTo>
                <a:lnTo>
                  <a:pt x="1244626" y="1234840"/>
                </a:lnTo>
                <a:lnTo>
                  <a:pt x="1249415" y="1237727"/>
                </a:lnTo>
                <a:lnTo>
                  <a:pt x="1255047" y="1242336"/>
                </a:lnTo>
                <a:lnTo>
                  <a:pt x="1256092" y="1249882"/>
                </a:lnTo>
                <a:lnTo>
                  <a:pt x="1258790" y="1256668"/>
                </a:lnTo>
                <a:lnTo>
                  <a:pt x="1262668" y="1261784"/>
                </a:lnTo>
                <a:lnTo>
                  <a:pt x="1263005" y="1267861"/>
                </a:lnTo>
                <a:lnTo>
                  <a:pt x="1263005" y="1274800"/>
                </a:lnTo>
                <a:lnTo>
                  <a:pt x="1265130" y="1279966"/>
                </a:lnTo>
                <a:lnTo>
                  <a:pt x="1269143" y="1282954"/>
                </a:lnTo>
                <a:lnTo>
                  <a:pt x="1273358" y="1284017"/>
                </a:lnTo>
                <a:lnTo>
                  <a:pt x="1273358" y="1288525"/>
                </a:lnTo>
                <a:lnTo>
                  <a:pt x="1268772" y="1292019"/>
                </a:lnTo>
                <a:lnTo>
                  <a:pt x="1265636" y="1296223"/>
                </a:lnTo>
                <a:lnTo>
                  <a:pt x="1263511" y="1300882"/>
                </a:lnTo>
                <a:lnTo>
                  <a:pt x="1261387" y="1306808"/>
                </a:lnTo>
                <a:lnTo>
                  <a:pt x="1257036" y="1308581"/>
                </a:lnTo>
                <a:lnTo>
                  <a:pt x="1252113" y="1309644"/>
                </a:lnTo>
                <a:lnTo>
                  <a:pt x="1239399" y="1322103"/>
                </a:lnTo>
                <a:lnTo>
                  <a:pt x="1236937" y="1327016"/>
                </a:lnTo>
                <a:lnTo>
                  <a:pt x="1235183" y="1333600"/>
                </a:lnTo>
                <a:lnTo>
                  <a:pt x="1240478" y="1338462"/>
                </a:lnTo>
                <a:lnTo>
                  <a:pt x="1248470" y="1337601"/>
                </a:lnTo>
                <a:lnTo>
                  <a:pt x="1253967" y="1330105"/>
                </a:lnTo>
                <a:lnTo>
                  <a:pt x="1262634" y="1322204"/>
                </a:lnTo>
                <a:lnTo>
                  <a:pt x="1268536" y="1316735"/>
                </a:lnTo>
                <a:lnTo>
                  <a:pt x="1274370" y="1312329"/>
                </a:lnTo>
                <a:lnTo>
                  <a:pt x="1280946" y="1309138"/>
                </a:lnTo>
                <a:lnTo>
                  <a:pt x="1288467" y="1309492"/>
                </a:lnTo>
                <a:lnTo>
                  <a:pt x="1292716" y="1312886"/>
                </a:lnTo>
                <a:lnTo>
                  <a:pt x="1296223" y="1318457"/>
                </a:lnTo>
                <a:lnTo>
                  <a:pt x="1296223" y="1324787"/>
                </a:lnTo>
                <a:lnTo>
                  <a:pt x="1286713" y="1331371"/>
                </a:lnTo>
                <a:lnTo>
                  <a:pt x="1284487" y="1337196"/>
                </a:lnTo>
                <a:lnTo>
                  <a:pt x="1279597" y="1338614"/>
                </a:lnTo>
                <a:lnTo>
                  <a:pt x="1273122" y="1338259"/>
                </a:lnTo>
                <a:lnTo>
                  <a:pt x="1270694" y="1342159"/>
                </a:lnTo>
                <a:lnTo>
                  <a:pt x="1278788" y="1344236"/>
                </a:lnTo>
                <a:lnTo>
                  <a:pt x="1284723" y="1345046"/>
                </a:lnTo>
                <a:lnTo>
                  <a:pt x="1289748" y="1348642"/>
                </a:lnTo>
                <a:lnTo>
                  <a:pt x="1295009" y="1345046"/>
                </a:lnTo>
                <a:lnTo>
                  <a:pt x="1301450" y="1341095"/>
                </a:lnTo>
                <a:lnTo>
                  <a:pt x="1305902" y="1334714"/>
                </a:lnTo>
                <a:lnTo>
                  <a:pt x="1310960" y="1329649"/>
                </a:lnTo>
                <a:lnTo>
                  <a:pt x="1314130" y="1324737"/>
                </a:lnTo>
                <a:lnTo>
                  <a:pt x="1322932" y="1323369"/>
                </a:lnTo>
                <a:lnTo>
                  <a:pt x="1332341" y="1324787"/>
                </a:lnTo>
                <a:lnTo>
                  <a:pt x="1341514" y="1331777"/>
                </a:lnTo>
                <a:lnTo>
                  <a:pt x="1347146" y="1339779"/>
                </a:lnTo>
                <a:lnTo>
                  <a:pt x="1352508" y="1342210"/>
                </a:lnTo>
                <a:lnTo>
                  <a:pt x="1356588" y="1345907"/>
                </a:lnTo>
                <a:lnTo>
                  <a:pt x="1355678" y="1351832"/>
                </a:lnTo>
                <a:lnTo>
                  <a:pt x="1353452" y="1355783"/>
                </a:lnTo>
                <a:lnTo>
                  <a:pt x="1353452" y="1359632"/>
                </a:lnTo>
                <a:lnTo>
                  <a:pt x="1360129" y="1364494"/>
                </a:lnTo>
                <a:lnTo>
                  <a:pt x="1365761" y="1360999"/>
                </a:lnTo>
                <a:lnTo>
                  <a:pt x="1373045" y="1357859"/>
                </a:lnTo>
                <a:lnTo>
                  <a:pt x="1381038" y="1355783"/>
                </a:lnTo>
                <a:lnTo>
                  <a:pt x="1387007" y="1356087"/>
                </a:lnTo>
                <a:lnTo>
                  <a:pt x="1399687" y="1360290"/>
                </a:lnTo>
                <a:lnTo>
                  <a:pt x="1411625" y="1360290"/>
                </a:lnTo>
                <a:lnTo>
                  <a:pt x="1426396" y="1360999"/>
                </a:lnTo>
                <a:lnTo>
                  <a:pt x="1436918" y="1360999"/>
                </a:lnTo>
                <a:lnTo>
                  <a:pt x="1440661" y="1364038"/>
                </a:lnTo>
                <a:lnTo>
                  <a:pt x="1443359" y="1369103"/>
                </a:lnTo>
                <a:lnTo>
                  <a:pt x="1446191" y="1376143"/>
                </a:lnTo>
                <a:lnTo>
                  <a:pt x="1454960" y="1382777"/>
                </a:lnTo>
                <a:lnTo>
                  <a:pt x="1464841" y="1388703"/>
                </a:lnTo>
                <a:lnTo>
                  <a:pt x="1474384" y="1395337"/>
                </a:lnTo>
                <a:lnTo>
                  <a:pt x="1489425" y="1398123"/>
                </a:lnTo>
                <a:lnTo>
                  <a:pt x="1501060" y="1398832"/>
                </a:lnTo>
                <a:lnTo>
                  <a:pt x="1506590" y="1403390"/>
                </a:lnTo>
                <a:lnTo>
                  <a:pt x="1510671" y="1407341"/>
                </a:lnTo>
                <a:lnTo>
                  <a:pt x="1511008" y="1412912"/>
                </a:lnTo>
                <a:lnTo>
                  <a:pt x="1513470" y="1419141"/>
                </a:lnTo>
                <a:lnTo>
                  <a:pt x="1515224" y="1424307"/>
                </a:lnTo>
                <a:lnTo>
                  <a:pt x="1516977" y="1430587"/>
                </a:lnTo>
                <a:lnTo>
                  <a:pt x="1515561" y="1436057"/>
                </a:lnTo>
                <a:lnTo>
                  <a:pt x="1515224" y="1445021"/>
                </a:lnTo>
                <a:lnTo>
                  <a:pt x="1510772" y="1451504"/>
                </a:lnTo>
                <a:lnTo>
                  <a:pt x="1509356" y="1457936"/>
                </a:lnTo>
                <a:lnTo>
                  <a:pt x="1505612" y="1465128"/>
                </a:lnTo>
                <a:lnTo>
                  <a:pt x="1494315" y="1471003"/>
                </a:lnTo>
                <a:lnTo>
                  <a:pt x="1489391" y="1483208"/>
                </a:lnTo>
                <a:lnTo>
                  <a:pt x="1484805" y="1490552"/>
                </a:lnTo>
                <a:lnTo>
                  <a:pt x="1480927" y="1495819"/>
                </a:lnTo>
                <a:lnTo>
                  <a:pt x="1474620" y="1504075"/>
                </a:lnTo>
                <a:lnTo>
                  <a:pt x="1470506" y="1514153"/>
                </a:lnTo>
                <a:lnTo>
                  <a:pt x="1460187" y="1518559"/>
                </a:lnTo>
                <a:lnTo>
                  <a:pt x="1452902" y="1526865"/>
                </a:lnTo>
                <a:lnTo>
                  <a:pt x="1450576" y="1533854"/>
                </a:lnTo>
                <a:lnTo>
                  <a:pt x="1450036" y="1552543"/>
                </a:lnTo>
                <a:lnTo>
                  <a:pt x="1452498" y="1563786"/>
                </a:lnTo>
                <a:lnTo>
                  <a:pt x="1452498" y="1574574"/>
                </a:lnTo>
                <a:lnTo>
                  <a:pt x="1453071" y="1586931"/>
                </a:lnTo>
                <a:lnTo>
                  <a:pt x="1451317" y="1598377"/>
                </a:lnTo>
                <a:lnTo>
                  <a:pt x="1449935" y="1607392"/>
                </a:lnTo>
                <a:lnTo>
                  <a:pt x="1448856" y="1615192"/>
                </a:lnTo>
                <a:lnTo>
                  <a:pt x="1448147" y="1624156"/>
                </a:lnTo>
                <a:lnTo>
                  <a:pt x="1444977" y="1632665"/>
                </a:lnTo>
                <a:lnTo>
                  <a:pt x="1444269" y="1643402"/>
                </a:lnTo>
                <a:lnTo>
                  <a:pt x="1442516" y="1650290"/>
                </a:lnTo>
                <a:lnTo>
                  <a:pt x="1440155" y="1657279"/>
                </a:lnTo>
                <a:lnTo>
                  <a:pt x="1434995" y="1663812"/>
                </a:lnTo>
                <a:lnTo>
                  <a:pt x="1430409" y="1674650"/>
                </a:lnTo>
                <a:lnTo>
                  <a:pt x="1427239" y="1680475"/>
                </a:lnTo>
                <a:lnTo>
                  <a:pt x="1423698" y="1686451"/>
                </a:lnTo>
                <a:lnTo>
                  <a:pt x="1414525" y="1694251"/>
                </a:lnTo>
                <a:lnTo>
                  <a:pt x="1408185" y="1699163"/>
                </a:lnTo>
                <a:lnTo>
                  <a:pt x="1402452" y="1698809"/>
                </a:lnTo>
                <a:lnTo>
                  <a:pt x="1397191" y="1697796"/>
                </a:lnTo>
                <a:lnTo>
                  <a:pt x="1392166" y="1692883"/>
                </a:lnTo>
                <a:lnTo>
                  <a:pt x="1383499" y="1696378"/>
                </a:lnTo>
                <a:lnTo>
                  <a:pt x="1378239" y="1700885"/>
                </a:lnTo>
                <a:lnTo>
                  <a:pt x="1371528" y="1708229"/>
                </a:lnTo>
                <a:lnTo>
                  <a:pt x="1366368" y="1709647"/>
                </a:lnTo>
                <a:lnTo>
                  <a:pt x="1356251" y="1711977"/>
                </a:lnTo>
                <a:lnTo>
                  <a:pt x="1346134" y="1715117"/>
                </a:lnTo>
                <a:lnTo>
                  <a:pt x="1339457" y="1719675"/>
                </a:lnTo>
                <a:lnTo>
                  <a:pt x="1336658" y="1724891"/>
                </a:lnTo>
                <a:lnTo>
                  <a:pt x="1334297" y="1727677"/>
                </a:lnTo>
                <a:lnTo>
                  <a:pt x="1329036" y="1730462"/>
                </a:lnTo>
                <a:lnTo>
                  <a:pt x="1325293" y="1733957"/>
                </a:lnTo>
                <a:lnTo>
                  <a:pt x="1321516" y="1737452"/>
                </a:lnTo>
                <a:lnTo>
                  <a:pt x="1319762" y="1743073"/>
                </a:lnTo>
                <a:lnTo>
                  <a:pt x="1322224" y="1747885"/>
                </a:lnTo>
                <a:lnTo>
                  <a:pt x="1326473" y="1754215"/>
                </a:lnTo>
                <a:lnTo>
                  <a:pt x="1326810" y="1762268"/>
                </a:lnTo>
                <a:lnTo>
                  <a:pt x="1325057" y="1771587"/>
                </a:lnTo>
                <a:cubicBezTo>
                  <a:pt x="1324079" y="1773410"/>
                  <a:pt x="1323269" y="1775335"/>
                  <a:pt x="1322730" y="1777310"/>
                </a:cubicBezTo>
                <a:cubicBezTo>
                  <a:pt x="1321785" y="1780551"/>
                  <a:pt x="1321414" y="1783945"/>
                  <a:pt x="1321684" y="1787338"/>
                </a:cubicBezTo>
                <a:lnTo>
                  <a:pt x="1314636" y="1794884"/>
                </a:lnTo>
                <a:lnTo>
                  <a:pt x="1311466" y="1799442"/>
                </a:lnTo>
                <a:lnTo>
                  <a:pt x="1310050" y="1804710"/>
                </a:lnTo>
                <a:cubicBezTo>
                  <a:pt x="1310050" y="1806280"/>
                  <a:pt x="1310050" y="1807900"/>
                  <a:pt x="1310050" y="1809470"/>
                </a:cubicBezTo>
                <a:cubicBezTo>
                  <a:pt x="1310050" y="1811547"/>
                  <a:pt x="1310050" y="1813623"/>
                  <a:pt x="1310050" y="1815649"/>
                </a:cubicBezTo>
                <a:lnTo>
                  <a:pt x="1308296" y="1821473"/>
                </a:lnTo>
                <a:lnTo>
                  <a:pt x="1300573" y="1828108"/>
                </a:lnTo>
                <a:lnTo>
                  <a:pt x="1296021" y="1834945"/>
                </a:lnTo>
                <a:lnTo>
                  <a:pt x="1291805" y="1841783"/>
                </a:lnTo>
                <a:lnTo>
                  <a:pt x="1289006" y="1848316"/>
                </a:lnTo>
                <a:lnTo>
                  <a:pt x="1286308" y="1856470"/>
                </a:lnTo>
                <a:cubicBezTo>
                  <a:pt x="1285634" y="1858749"/>
                  <a:pt x="1284824" y="1860977"/>
                  <a:pt x="1283846" y="1863105"/>
                </a:cubicBezTo>
                <a:cubicBezTo>
                  <a:pt x="1282936" y="1865181"/>
                  <a:pt x="1281890" y="1867156"/>
                  <a:pt x="1280676" y="1869030"/>
                </a:cubicBezTo>
                <a:cubicBezTo>
                  <a:pt x="1279732" y="1870296"/>
                  <a:pt x="1278822" y="1871613"/>
                  <a:pt x="1277877" y="1872879"/>
                </a:cubicBezTo>
                <a:cubicBezTo>
                  <a:pt x="1276495" y="1874804"/>
                  <a:pt x="1275146" y="1876728"/>
                  <a:pt x="1273831" y="1878704"/>
                </a:cubicBezTo>
                <a:lnTo>
                  <a:pt x="1268536" y="1884984"/>
                </a:lnTo>
                <a:lnTo>
                  <a:pt x="1264826" y="1889390"/>
                </a:lnTo>
                <a:lnTo>
                  <a:pt x="1256362" y="1894961"/>
                </a:lnTo>
                <a:lnTo>
                  <a:pt x="1250055" y="1896734"/>
                </a:lnTo>
                <a:lnTo>
                  <a:pt x="1237848" y="1897088"/>
                </a:lnTo>
                <a:cubicBezTo>
                  <a:pt x="1236600" y="1895670"/>
                  <a:pt x="1235217" y="1894353"/>
                  <a:pt x="1233733" y="1893239"/>
                </a:cubicBezTo>
                <a:cubicBezTo>
                  <a:pt x="1231069" y="1891162"/>
                  <a:pt x="1228101" y="1889542"/>
                  <a:pt x="1224898" y="1888428"/>
                </a:cubicBezTo>
                <a:cubicBezTo>
                  <a:pt x="1221930" y="1887668"/>
                  <a:pt x="1218996" y="1886807"/>
                  <a:pt x="1216096" y="1885743"/>
                </a:cubicBezTo>
                <a:cubicBezTo>
                  <a:pt x="1212960" y="1884629"/>
                  <a:pt x="1209925" y="1883363"/>
                  <a:pt x="1206923" y="1881894"/>
                </a:cubicBezTo>
                <a:lnTo>
                  <a:pt x="1199774" y="1884730"/>
                </a:lnTo>
                <a:lnTo>
                  <a:pt x="1197649" y="1890555"/>
                </a:lnTo>
                <a:lnTo>
                  <a:pt x="1201831" y="1894303"/>
                </a:lnTo>
                <a:lnTo>
                  <a:pt x="1208980" y="1898607"/>
                </a:lnTo>
                <a:lnTo>
                  <a:pt x="1212858" y="1901747"/>
                </a:lnTo>
                <a:lnTo>
                  <a:pt x="1219131" y="1908028"/>
                </a:lnTo>
                <a:lnTo>
                  <a:pt x="1226179" y="1917093"/>
                </a:lnTo>
                <a:lnTo>
                  <a:pt x="1230428" y="1923981"/>
                </a:lnTo>
                <a:lnTo>
                  <a:pt x="1232182" y="1932642"/>
                </a:lnTo>
                <a:lnTo>
                  <a:pt x="1232553" y="1941403"/>
                </a:lnTo>
                <a:lnTo>
                  <a:pt x="1229147" y="1948038"/>
                </a:lnTo>
                <a:lnTo>
                  <a:pt x="1225302" y="1953255"/>
                </a:lnTo>
                <a:lnTo>
                  <a:pt x="1219772" y="1957458"/>
                </a:lnTo>
                <a:lnTo>
                  <a:pt x="1210262" y="1960598"/>
                </a:lnTo>
                <a:lnTo>
                  <a:pt x="1197346" y="1962928"/>
                </a:lnTo>
                <a:lnTo>
                  <a:pt x="1190297" y="1963282"/>
                </a:lnTo>
                <a:lnTo>
                  <a:pt x="1184227" y="1963536"/>
                </a:lnTo>
                <a:lnTo>
                  <a:pt x="1174009" y="1963536"/>
                </a:lnTo>
                <a:lnTo>
                  <a:pt x="1168377" y="1966676"/>
                </a:lnTo>
                <a:lnTo>
                  <a:pt x="1167332" y="1970322"/>
                </a:lnTo>
                <a:lnTo>
                  <a:pt x="1168006" y="1976349"/>
                </a:lnTo>
                <a:lnTo>
                  <a:pt x="1170468" y="1981262"/>
                </a:lnTo>
                <a:lnTo>
                  <a:pt x="1173402" y="1983693"/>
                </a:lnTo>
                <a:lnTo>
                  <a:pt x="1174481" y="1989669"/>
                </a:lnTo>
                <a:lnTo>
                  <a:pt x="1172390" y="1993164"/>
                </a:lnTo>
                <a:cubicBezTo>
                  <a:pt x="1170367" y="1994784"/>
                  <a:pt x="1168917" y="1996962"/>
                  <a:pt x="1168175" y="1999444"/>
                </a:cubicBezTo>
                <a:cubicBezTo>
                  <a:pt x="1167601" y="2001368"/>
                  <a:pt x="1167467" y="2003394"/>
                  <a:pt x="1167804" y="2005369"/>
                </a:cubicBezTo>
                <a:lnTo>
                  <a:pt x="1160756" y="2005065"/>
                </a:lnTo>
                <a:lnTo>
                  <a:pt x="1155495" y="2001216"/>
                </a:lnTo>
                <a:lnTo>
                  <a:pt x="1147064" y="1995949"/>
                </a:lnTo>
                <a:lnTo>
                  <a:pt x="1137554" y="1993873"/>
                </a:lnTo>
                <a:lnTo>
                  <a:pt x="1130539" y="1998735"/>
                </a:lnTo>
                <a:lnTo>
                  <a:pt x="1134991" y="2005724"/>
                </a:lnTo>
                <a:cubicBezTo>
                  <a:pt x="1137891" y="2005673"/>
                  <a:pt x="1140522" y="2007345"/>
                  <a:pt x="1141702" y="2009927"/>
                </a:cubicBezTo>
                <a:cubicBezTo>
                  <a:pt x="1142781" y="2012257"/>
                  <a:pt x="1142511" y="2014941"/>
                  <a:pt x="1140994" y="2017018"/>
                </a:cubicBezTo>
                <a:lnTo>
                  <a:pt x="1142410" y="2022285"/>
                </a:lnTo>
                <a:cubicBezTo>
                  <a:pt x="1143826" y="2023551"/>
                  <a:pt x="1145445" y="2024564"/>
                  <a:pt x="1147232" y="2025273"/>
                </a:cubicBezTo>
                <a:cubicBezTo>
                  <a:pt x="1148649" y="2025881"/>
                  <a:pt x="1150166" y="2026236"/>
                  <a:pt x="1151684" y="2026337"/>
                </a:cubicBezTo>
                <a:cubicBezTo>
                  <a:pt x="1153573" y="2024463"/>
                  <a:pt x="1156743" y="2024919"/>
                  <a:pt x="1158024" y="2027248"/>
                </a:cubicBezTo>
                <a:cubicBezTo>
                  <a:pt x="1158935" y="2028869"/>
                  <a:pt x="1158462" y="2030946"/>
                  <a:pt x="1156979" y="2032060"/>
                </a:cubicBezTo>
                <a:lnTo>
                  <a:pt x="1152190" y="2034845"/>
                </a:lnTo>
                <a:lnTo>
                  <a:pt x="1146187" y="2037783"/>
                </a:lnTo>
                <a:lnTo>
                  <a:pt x="1146524" y="2044924"/>
                </a:lnTo>
                <a:lnTo>
                  <a:pt x="1148143" y="2048064"/>
                </a:lnTo>
                <a:lnTo>
                  <a:pt x="1149323" y="2052571"/>
                </a:lnTo>
                <a:lnTo>
                  <a:pt x="1141938" y="2058649"/>
                </a:lnTo>
                <a:lnTo>
                  <a:pt x="1138397" y="2068019"/>
                </a:lnTo>
                <a:lnTo>
                  <a:pt x="1134519" y="2074856"/>
                </a:lnTo>
                <a:lnTo>
                  <a:pt x="1133136" y="2079059"/>
                </a:lnTo>
                <a:lnTo>
                  <a:pt x="1135328" y="2084327"/>
                </a:lnTo>
                <a:lnTo>
                  <a:pt x="1137588" y="2093291"/>
                </a:lnTo>
                <a:lnTo>
                  <a:pt x="1142848" y="2095064"/>
                </a:lnTo>
                <a:lnTo>
                  <a:pt x="1147266" y="2100635"/>
                </a:lnTo>
                <a:lnTo>
                  <a:pt x="1156574" y="2104585"/>
                </a:lnTo>
                <a:lnTo>
                  <a:pt x="1161734" y="2113448"/>
                </a:lnTo>
                <a:lnTo>
                  <a:pt x="1162071" y="2119880"/>
                </a:lnTo>
                <a:lnTo>
                  <a:pt x="1158901" y="2128591"/>
                </a:lnTo>
                <a:lnTo>
                  <a:pt x="1155731" y="2134770"/>
                </a:lnTo>
                <a:lnTo>
                  <a:pt x="1152561" y="2143076"/>
                </a:lnTo>
                <a:cubicBezTo>
                  <a:pt x="1149795" y="2145406"/>
                  <a:pt x="1147570" y="2148343"/>
                  <a:pt x="1146018" y="2151585"/>
                </a:cubicBezTo>
                <a:cubicBezTo>
                  <a:pt x="1144433" y="2154876"/>
                  <a:pt x="1143590" y="2158422"/>
                  <a:pt x="1143523" y="2162068"/>
                </a:cubicBezTo>
                <a:lnTo>
                  <a:pt x="1146457" y="2169614"/>
                </a:lnTo>
                <a:lnTo>
                  <a:pt x="1151853" y="2175793"/>
                </a:lnTo>
                <a:lnTo>
                  <a:pt x="1154314" y="2179896"/>
                </a:lnTo>
                <a:lnTo>
                  <a:pt x="1151617" y="2185213"/>
                </a:lnTo>
                <a:lnTo>
                  <a:pt x="1143860" y="2189316"/>
                </a:lnTo>
                <a:lnTo>
                  <a:pt x="1140656" y="2194178"/>
                </a:lnTo>
                <a:lnTo>
                  <a:pt x="1138026" y="2197419"/>
                </a:lnTo>
                <a:lnTo>
                  <a:pt x="1133372" y="2197166"/>
                </a:lnTo>
                <a:lnTo>
                  <a:pt x="1121265" y="2191342"/>
                </a:lnTo>
                <a:lnTo>
                  <a:pt x="1114588" y="2192658"/>
                </a:lnTo>
                <a:lnTo>
                  <a:pt x="1106157" y="2193925"/>
                </a:lnTo>
                <a:cubicBezTo>
                  <a:pt x="1106494" y="2190987"/>
                  <a:pt x="1106124" y="2187948"/>
                  <a:pt x="1105078" y="2185163"/>
                </a:cubicBezTo>
                <a:cubicBezTo>
                  <a:pt x="1103864" y="2181871"/>
                  <a:pt x="1101706" y="2178933"/>
                  <a:pt x="1098873" y="2176806"/>
                </a:cubicBezTo>
                <a:lnTo>
                  <a:pt x="1090408" y="2175743"/>
                </a:lnTo>
                <a:lnTo>
                  <a:pt x="1084203" y="2171894"/>
                </a:lnTo>
                <a:lnTo>
                  <a:pt x="1084203" y="2165310"/>
                </a:lnTo>
                <a:lnTo>
                  <a:pt x="1081370" y="2157611"/>
                </a:lnTo>
                <a:cubicBezTo>
                  <a:pt x="1079414" y="2155231"/>
                  <a:pt x="1077222" y="2153053"/>
                  <a:pt x="1074828" y="2151179"/>
                </a:cubicBezTo>
                <a:cubicBezTo>
                  <a:pt x="1071894" y="2148850"/>
                  <a:pt x="1068690" y="2146925"/>
                  <a:pt x="1065284" y="2145456"/>
                </a:cubicBezTo>
                <a:lnTo>
                  <a:pt x="1064576" y="2133605"/>
                </a:lnTo>
                <a:lnTo>
                  <a:pt x="1064239" y="2120994"/>
                </a:lnTo>
                <a:cubicBezTo>
                  <a:pt x="1062317" y="2117095"/>
                  <a:pt x="1060091" y="2113347"/>
                  <a:pt x="1057562" y="2109802"/>
                </a:cubicBezTo>
                <a:cubicBezTo>
                  <a:pt x="1054088" y="2104990"/>
                  <a:pt x="1050075" y="2100533"/>
                  <a:pt x="1045590" y="2096634"/>
                </a:cubicBezTo>
                <a:lnTo>
                  <a:pt x="1035405" y="2095671"/>
                </a:lnTo>
                <a:lnTo>
                  <a:pt x="1033685" y="2090607"/>
                </a:lnTo>
                <a:lnTo>
                  <a:pt x="1040228" y="2087112"/>
                </a:lnTo>
                <a:lnTo>
                  <a:pt x="1047006" y="2080579"/>
                </a:lnTo>
                <a:lnTo>
                  <a:pt x="1049805" y="2073590"/>
                </a:lnTo>
                <a:lnTo>
                  <a:pt x="1053683" y="2063055"/>
                </a:lnTo>
                <a:cubicBezTo>
                  <a:pt x="1053582" y="2060877"/>
                  <a:pt x="1052975" y="2058750"/>
                  <a:pt x="1051930" y="2056775"/>
                </a:cubicBezTo>
                <a:cubicBezTo>
                  <a:pt x="1050345" y="2053736"/>
                  <a:pt x="1047782" y="2051305"/>
                  <a:pt x="1044646" y="2049887"/>
                </a:cubicBezTo>
                <a:lnTo>
                  <a:pt x="1037193" y="2041986"/>
                </a:lnTo>
                <a:lnTo>
                  <a:pt x="1036215" y="2036719"/>
                </a:lnTo>
                <a:lnTo>
                  <a:pt x="1039418" y="2029831"/>
                </a:lnTo>
                <a:lnTo>
                  <a:pt x="1037631" y="2021576"/>
                </a:lnTo>
                <a:lnTo>
                  <a:pt x="1031055" y="2016917"/>
                </a:lnTo>
                <a:lnTo>
                  <a:pt x="1022725" y="2008611"/>
                </a:lnTo>
                <a:lnTo>
                  <a:pt x="1014969" y="2001014"/>
                </a:lnTo>
                <a:lnTo>
                  <a:pt x="1010956" y="1997620"/>
                </a:lnTo>
                <a:lnTo>
                  <a:pt x="1009775" y="1989011"/>
                </a:lnTo>
                <a:lnTo>
                  <a:pt x="1004852" y="1983288"/>
                </a:lnTo>
                <a:lnTo>
                  <a:pt x="1008359" y="1974526"/>
                </a:lnTo>
                <a:cubicBezTo>
                  <a:pt x="1010113" y="1972247"/>
                  <a:pt x="1010888" y="1969360"/>
                  <a:pt x="1010484" y="1966524"/>
                </a:cubicBezTo>
                <a:cubicBezTo>
                  <a:pt x="1009809" y="1961814"/>
                  <a:pt x="1006302" y="1958066"/>
                  <a:pt x="1001682" y="1957053"/>
                </a:cubicBezTo>
                <a:cubicBezTo>
                  <a:pt x="1000063" y="1955078"/>
                  <a:pt x="998883" y="1952849"/>
                  <a:pt x="998141" y="1950418"/>
                </a:cubicBezTo>
                <a:cubicBezTo>
                  <a:pt x="996252" y="1943986"/>
                  <a:pt x="997702" y="1937098"/>
                  <a:pt x="1002019" y="1931983"/>
                </a:cubicBezTo>
                <a:lnTo>
                  <a:pt x="1002390" y="1924285"/>
                </a:lnTo>
                <a:lnTo>
                  <a:pt x="1002727" y="1914054"/>
                </a:lnTo>
                <a:lnTo>
                  <a:pt x="1003773" y="1890200"/>
                </a:lnTo>
                <a:lnTo>
                  <a:pt x="1002019" y="1861129"/>
                </a:lnTo>
                <a:lnTo>
                  <a:pt x="995106" y="1844112"/>
                </a:lnTo>
                <a:lnTo>
                  <a:pt x="991801" y="1828209"/>
                </a:lnTo>
                <a:lnTo>
                  <a:pt x="990047" y="1819144"/>
                </a:lnTo>
                <a:lnTo>
                  <a:pt x="988361" y="1786781"/>
                </a:lnTo>
                <a:lnTo>
                  <a:pt x="988361" y="1774170"/>
                </a:lnTo>
                <a:lnTo>
                  <a:pt x="991565" y="1761914"/>
                </a:lnTo>
                <a:lnTo>
                  <a:pt x="991565" y="1749455"/>
                </a:lnTo>
                <a:lnTo>
                  <a:pt x="990486" y="1734970"/>
                </a:lnTo>
                <a:lnTo>
                  <a:pt x="985562" y="1727272"/>
                </a:lnTo>
                <a:lnTo>
                  <a:pt x="985899" y="1713293"/>
                </a:lnTo>
                <a:lnTo>
                  <a:pt x="988732" y="1698809"/>
                </a:lnTo>
                <a:cubicBezTo>
                  <a:pt x="989642" y="1694251"/>
                  <a:pt x="990115" y="1689591"/>
                  <a:pt x="990148" y="1684932"/>
                </a:cubicBezTo>
                <a:cubicBezTo>
                  <a:pt x="990182" y="1680627"/>
                  <a:pt x="989811" y="1676271"/>
                  <a:pt x="989069" y="1672017"/>
                </a:cubicBezTo>
                <a:cubicBezTo>
                  <a:pt x="988192" y="1666750"/>
                  <a:pt x="986742" y="1661634"/>
                  <a:pt x="984719" y="1656722"/>
                </a:cubicBezTo>
                <a:lnTo>
                  <a:pt x="983808" y="1643199"/>
                </a:lnTo>
                <a:lnTo>
                  <a:pt x="983437" y="1639705"/>
                </a:lnTo>
                <a:lnTo>
                  <a:pt x="974332" y="1623751"/>
                </a:lnTo>
                <a:lnTo>
                  <a:pt x="968127" y="1611191"/>
                </a:lnTo>
                <a:lnTo>
                  <a:pt x="959898" y="1604911"/>
                </a:lnTo>
                <a:lnTo>
                  <a:pt x="949781" y="1598935"/>
                </a:lnTo>
                <a:lnTo>
                  <a:pt x="941350" y="1590223"/>
                </a:lnTo>
                <a:lnTo>
                  <a:pt x="925669" y="1584906"/>
                </a:lnTo>
                <a:lnTo>
                  <a:pt x="918385" y="1580347"/>
                </a:lnTo>
                <a:lnTo>
                  <a:pt x="899331" y="1572244"/>
                </a:lnTo>
                <a:lnTo>
                  <a:pt x="890394" y="1567585"/>
                </a:lnTo>
                <a:lnTo>
                  <a:pt x="886179" y="1554873"/>
                </a:lnTo>
                <a:lnTo>
                  <a:pt x="881356" y="1546972"/>
                </a:lnTo>
                <a:lnTo>
                  <a:pt x="877107" y="1534563"/>
                </a:lnTo>
                <a:lnTo>
                  <a:pt x="872656" y="1526612"/>
                </a:lnTo>
                <a:lnTo>
                  <a:pt x="867125" y="1519724"/>
                </a:lnTo>
                <a:lnTo>
                  <a:pt x="858964" y="1511013"/>
                </a:lnTo>
                <a:lnTo>
                  <a:pt x="855187" y="1505037"/>
                </a:lnTo>
                <a:lnTo>
                  <a:pt x="851545" y="1497237"/>
                </a:lnTo>
                <a:lnTo>
                  <a:pt x="846284" y="1494097"/>
                </a:lnTo>
                <a:lnTo>
                  <a:pt x="844294" y="1489894"/>
                </a:lnTo>
                <a:lnTo>
                  <a:pt x="841124" y="1482347"/>
                </a:lnTo>
                <a:lnTo>
                  <a:pt x="839101" y="1476371"/>
                </a:lnTo>
                <a:lnTo>
                  <a:pt x="833469" y="1458797"/>
                </a:lnTo>
                <a:lnTo>
                  <a:pt x="829253" y="1448516"/>
                </a:lnTo>
                <a:lnTo>
                  <a:pt x="824701" y="1440463"/>
                </a:lnTo>
                <a:lnTo>
                  <a:pt x="820856" y="1432410"/>
                </a:lnTo>
                <a:lnTo>
                  <a:pt x="818057" y="1428612"/>
                </a:lnTo>
                <a:lnTo>
                  <a:pt x="811582" y="1425472"/>
                </a:lnTo>
                <a:lnTo>
                  <a:pt x="808008" y="1417976"/>
                </a:lnTo>
                <a:lnTo>
                  <a:pt x="801769" y="1416609"/>
                </a:lnTo>
                <a:lnTo>
                  <a:pt x="797654" y="1411595"/>
                </a:lnTo>
                <a:lnTo>
                  <a:pt x="792967" y="1405872"/>
                </a:lnTo>
                <a:lnTo>
                  <a:pt x="791213" y="1397870"/>
                </a:lnTo>
                <a:lnTo>
                  <a:pt x="789831" y="1392299"/>
                </a:lnTo>
                <a:lnTo>
                  <a:pt x="788549" y="1387183"/>
                </a:lnTo>
                <a:lnTo>
                  <a:pt x="792427" y="1381562"/>
                </a:lnTo>
                <a:lnTo>
                  <a:pt x="797587" y="1374319"/>
                </a:lnTo>
                <a:lnTo>
                  <a:pt x="799678" y="1368039"/>
                </a:lnTo>
                <a:lnTo>
                  <a:pt x="802477" y="1364443"/>
                </a:lnTo>
                <a:lnTo>
                  <a:pt x="808851" y="1358366"/>
                </a:lnTo>
                <a:lnTo>
                  <a:pt x="810571" y="1352440"/>
                </a:lnTo>
                <a:lnTo>
                  <a:pt x="806827" y="1350364"/>
                </a:lnTo>
                <a:lnTo>
                  <a:pt x="800352" y="1349047"/>
                </a:lnTo>
                <a:lnTo>
                  <a:pt x="796407" y="1347072"/>
                </a:lnTo>
                <a:lnTo>
                  <a:pt x="794383" y="1341146"/>
                </a:lnTo>
                <a:lnTo>
                  <a:pt x="793001" y="1335879"/>
                </a:lnTo>
                <a:lnTo>
                  <a:pt x="796508" y="1328079"/>
                </a:lnTo>
                <a:lnTo>
                  <a:pt x="800791" y="1320179"/>
                </a:lnTo>
                <a:lnTo>
                  <a:pt x="804197" y="1313189"/>
                </a:lnTo>
                <a:lnTo>
                  <a:pt x="812898" y="1300022"/>
                </a:lnTo>
                <a:lnTo>
                  <a:pt x="816776" y="1292121"/>
                </a:lnTo>
                <a:lnTo>
                  <a:pt x="818158" y="1288727"/>
                </a:lnTo>
                <a:lnTo>
                  <a:pt x="825814" y="1284119"/>
                </a:lnTo>
                <a:lnTo>
                  <a:pt x="831547" y="1279662"/>
                </a:lnTo>
                <a:lnTo>
                  <a:pt x="833671" y="1274901"/>
                </a:lnTo>
                <a:lnTo>
                  <a:pt x="834379" y="1270343"/>
                </a:lnTo>
                <a:lnTo>
                  <a:pt x="839910" y="1265582"/>
                </a:lnTo>
                <a:lnTo>
                  <a:pt x="846115" y="1259049"/>
                </a:lnTo>
                <a:cubicBezTo>
                  <a:pt x="846014" y="1256213"/>
                  <a:pt x="846250" y="1253376"/>
                  <a:pt x="846823" y="1250642"/>
                </a:cubicBezTo>
                <a:cubicBezTo>
                  <a:pt x="847801" y="1245982"/>
                  <a:pt x="849724" y="1241576"/>
                  <a:pt x="852489" y="1237676"/>
                </a:cubicBezTo>
                <a:cubicBezTo>
                  <a:pt x="853770" y="1233726"/>
                  <a:pt x="853905" y="1229472"/>
                  <a:pt x="852826" y="1225420"/>
                </a:cubicBezTo>
                <a:cubicBezTo>
                  <a:pt x="852051" y="1222584"/>
                  <a:pt x="850702" y="1219849"/>
                  <a:pt x="849757" y="1217013"/>
                </a:cubicBezTo>
                <a:cubicBezTo>
                  <a:pt x="848914" y="1214430"/>
                  <a:pt x="848442" y="1211745"/>
                  <a:pt x="848375" y="1208960"/>
                </a:cubicBezTo>
                <a:lnTo>
                  <a:pt x="848375" y="1200603"/>
                </a:lnTo>
                <a:lnTo>
                  <a:pt x="847666" y="1195032"/>
                </a:lnTo>
                <a:lnTo>
                  <a:pt x="843788" y="1187334"/>
                </a:lnTo>
                <a:lnTo>
                  <a:pt x="838898" y="1181763"/>
                </a:lnTo>
                <a:lnTo>
                  <a:pt x="842068" y="1176546"/>
                </a:lnTo>
                <a:lnTo>
                  <a:pt x="844395" y="1169810"/>
                </a:lnTo>
                <a:lnTo>
                  <a:pt x="837752" y="1164189"/>
                </a:lnTo>
                <a:lnTo>
                  <a:pt x="831715" y="1159934"/>
                </a:lnTo>
                <a:lnTo>
                  <a:pt x="825072" y="1157959"/>
                </a:lnTo>
                <a:lnTo>
                  <a:pt x="821193" y="1159327"/>
                </a:lnTo>
                <a:lnTo>
                  <a:pt x="820909" y="1158951"/>
                </a:lnTo>
                <a:lnTo>
                  <a:pt x="821361" y="1159601"/>
                </a:lnTo>
                <a:lnTo>
                  <a:pt x="816099" y="1162720"/>
                </a:lnTo>
                <a:lnTo>
                  <a:pt x="811147" y="1166605"/>
                </a:lnTo>
                <a:lnTo>
                  <a:pt x="804461" y="1171498"/>
                </a:lnTo>
                <a:lnTo>
                  <a:pt x="806814" y="1177398"/>
                </a:lnTo>
                <a:lnTo>
                  <a:pt x="804090" y="1180804"/>
                </a:lnTo>
                <a:lnTo>
                  <a:pt x="796352" y="1179413"/>
                </a:lnTo>
                <a:lnTo>
                  <a:pt x="787994" y="1176487"/>
                </a:lnTo>
                <a:lnTo>
                  <a:pt x="784156" y="1174136"/>
                </a:lnTo>
                <a:lnTo>
                  <a:pt x="776851" y="1170778"/>
                </a:lnTo>
                <a:lnTo>
                  <a:pt x="769794" y="1166893"/>
                </a:lnTo>
                <a:lnTo>
                  <a:pt x="761127" y="1166221"/>
                </a:lnTo>
                <a:lnTo>
                  <a:pt x="753946" y="1160513"/>
                </a:lnTo>
                <a:lnTo>
                  <a:pt x="748684" y="1156052"/>
                </a:lnTo>
                <a:lnTo>
                  <a:pt x="744413" y="1149768"/>
                </a:lnTo>
                <a:lnTo>
                  <a:pt x="736799" y="1144731"/>
                </a:lnTo>
                <a:lnTo>
                  <a:pt x="728751" y="1143340"/>
                </a:lnTo>
                <a:lnTo>
                  <a:pt x="723179" y="1136480"/>
                </a:lnTo>
                <a:lnTo>
                  <a:pt x="722065" y="1128325"/>
                </a:lnTo>
                <a:lnTo>
                  <a:pt x="721384" y="1122377"/>
                </a:lnTo>
                <a:lnTo>
                  <a:pt x="717422" y="1115709"/>
                </a:lnTo>
                <a:lnTo>
                  <a:pt x="711913" y="1109521"/>
                </a:lnTo>
                <a:lnTo>
                  <a:pt x="707332" y="1103621"/>
                </a:lnTo>
                <a:lnTo>
                  <a:pt x="705227" y="1097097"/>
                </a:lnTo>
                <a:lnTo>
                  <a:pt x="703493" y="1089997"/>
                </a:lnTo>
                <a:lnTo>
                  <a:pt x="701698" y="1082322"/>
                </a:lnTo>
                <a:lnTo>
                  <a:pt x="695879" y="1081602"/>
                </a:lnTo>
                <a:lnTo>
                  <a:pt x="690617" y="1085440"/>
                </a:lnTo>
                <a:lnTo>
                  <a:pt x="681084" y="1085200"/>
                </a:lnTo>
                <a:lnTo>
                  <a:pt x="673345" y="1083809"/>
                </a:lnTo>
                <a:lnTo>
                  <a:pt x="665793" y="1079732"/>
                </a:lnTo>
                <a:lnTo>
                  <a:pt x="657498" y="1076230"/>
                </a:lnTo>
                <a:lnTo>
                  <a:pt x="651493" y="1072632"/>
                </a:lnTo>
                <a:lnTo>
                  <a:pt x="643755" y="1069466"/>
                </a:lnTo>
                <a:lnTo>
                  <a:pt x="636388" y="1065389"/>
                </a:lnTo>
                <a:lnTo>
                  <a:pt x="630383" y="1059201"/>
                </a:lnTo>
                <a:lnTo>
                  <a:pt x="625431" y="1051142"/>
                </a:lnTo>
                <a:lnTo>
                  <a:pt x="619116" y="1046441"/>
                </a:lnTo>
                <a:lnTo>
                  <a:pt x="608530" y="1040252"/>
                </a:lnTo>
                <a:lnTo>
                  <a:pt x="600111" y="1035312"/>
                </a:lnTo>
                <a:lnTo>
                  <a:pt x="591259" y="1035312"/>
                </a:lnTo>
                <a:lnTo>
                  <a:pt x="584573" y="1037758"/>
                </a:lnTo>
                <a:lnTo>
                  <a:pt x="574730" y="1041596"/>
                </a:lnTo>
                <a:lnTo>
                  <a:pt x="570273" y="1042891"/>
                </a:lnTo>
                <a:lnTo>
                  <a:pt x="565939" y="1045001"/>
                </a:lnTo>
                <a:lnTo>
                  <a:pt x="560058" y="1042315"/>
                </a:lnTo>
                <a:lnTo>
                  <a:pt x="553620" y="1039773"/>
                </a:lnTo>
                <a:lnTo>
                  <a:pt x="547368" y="1036703"/>
                </a:lnTo>
                <a:lnTo>
                  <a:pt x="538949" y="1032865"/>
                </a:lnTo>
                <a:lnTo>
                  <a:pt x="526629" y="1027301"/>
                </a:lnTo>
                <a:lnTo>
                  <a:pt x="518272" y="1023223"/>
                </a:lnTo>
                <a:lnTo>
                  <a:pt x="510162" y="1018666"/>
                </a:lnTo>
                <a:lnTo>
                  <a:pt x="500815" y="1013437"/>
                </a:lnTo>
                <a:lnTo>
                  <a:pt x="490600" y="1008544"/>
                </a:lnTo>
                <a:lnTo>
                  <a:pt x="482862" y="1002980"/>
                </a:lnTo>
                <a:lnTo>
                  <a:pt x="469924" y="999478"/>
                </a:lnTo>
                <a:lnTo>
                  <a:pt x="464290" y="996408"/>
                </a:lnTo>
                <a:lnTo>
                  <a:pt x="459152" y="989452"/>
                </a:lnTo>
                <a:lnTo>
                  <a:pt x="451414" y="981393"/>
                </a:lnTo>
                <a:lnTo>
                  <a:pt x="445966" y="977556"/>
                </a:lnTo>
                <a:lnTo>
                  <a:pt x="442128" y="974102"/>
                </a:lnTo>
                <a:lnTo>
                  <a:pt x="441076" y="968442"/>
                </a:lnTo>
                <a:lnTo>
                  <a:pt x="444109" y="961534"/>
                </a:lnTo>
                <a:lnTo>
                  <a:pt x="447205" y="953907"/>
                </a:lnTo>
                <a:lnTo>
                  <a:pt x="447576" y="944217"/>
                </a:lnTo>
                <a:lnTo>
                  <a:pt x="445285" y="933615"/>
                </a:lnTo>
                <a:lnTo>
                  <a:pt x="442066" y="922534"/>
                </a:lnTo>
                <a:lnTo>
                  <a:pt x="437609" y="915915"/>
                </a:lnTo>
                <a:lnTo>
                  <a:pt x="433400" y="908911"/>
                </a:lnTo>
                <a:lnTo>
                  <a:pt x="429995" y="900420"/>
                </a:lnTo>
                <a:lnTo>
                  <a:pt x="422938" y="895863"/>
                </a:lnTo>
                <a:lnTo>
                  <a:pt x="418357" y="887708"/>
                </a:lnTo>
                <a:lnTo>
                  <a:pt x="410185" y="879218"/>
                </a:lnTo>
                <a:lnTo>
                  <a:pt x="402756" y="874996"/>
                </a:lnTo>
                <a:lnTo>
                  <a:pt x="404490" y="869096"/>
                </a:lnTo>
                <a:lnTo>
                  <a:pt x="407214" y="866266"/>
                </a:lnTo>
                <a:lnTo>
                  <a:pt x="406099" y="857583"/>
                </a:lnTo>
                <a:lnTo>
                  <a:pt x="398423" y="850963"/>
                </a:lnTo>
                <a:lnTo>
                  <a:pt x="393966" y="844775"/>
                </a:lnTo>
                <a:lnTo>
                  <a:pt x="389013" y="836860"/>
                </a:lnTo>
                <a:lnTo>
                  <a:pt x="384680" y="828130"/>
                </a:lnTo>
                <a:lnTo>
                  <a:pt x="379047" y="818344"/>
                </a:lnTo>
                <a:lnTo>
                  <a:pt x="376570" y="808654"/>
                </a:lnTo>
                <a:lnTo>
                  <a:pt x="372732" y="800355"/>
                </a:lnTo>
                <a:lnTo>
                  <a:pt x="373970" y="790617"/>
                </a:lnTo>
                <a:lnTo>
                  <a:pt x="371556" y="782558"/>
                </a:lnTo>
                <a:lnTo>
                  <a:pt x="361342" y="778049"/>
                </a:lnTo>
                <a:lnTo>
                  <a:pt x="355276" y="776802"/>
                </a:lnTo>
                <a:lnTo>
                  <a:pt x="350200" y="778529"/>
                </a:lnTo>
                <a:lnTo>
                  <a:pt x="345618" y="783326"/>
                </a:lnTo>
                <a:lnTo>
                  <a:pt x="342833" y="791721"/>
                </a:lnTo>
                <a:lnTo>
                  <a:pt x="343514" y="799636"/>
                </a:lnTo>
                <a:lnTo>
                  <a:pt x="349520" y="811868"/>
                </a:lnTo>
                <a:lnTo>
                  <a:pt x="354099" y="828418"/>
                </a:lnTo>
                <a:lnTo>
                  <a:pt x="360661" y="841849"/>
                </a:lnTo>
                <a:lnTo>
                  <a:pt x="366294" y="853746"/>
                </a:lnTo>
                <a:lnTo>
                  <a:pt x="366665" y="858303"/>
                </a:lnTo>
                <a:lnTo>
                  <a:pt x="366975" y="866698"/>
                </a:lnTo>
                <a:lnTo>
                  <a:pt x="367965" y="872502"/>
                </a:lnTo>
                <a:lnTo>
                  <a:pt x="371804" y="876675"/>
                </a:lnTo>
                <a:lnTo>
                  <a:pt x="373475" y="882863"/>
                </a:lnTo>
                <a:lnTo>
                  <a:pt x="373475" y="889867"/>
                </a:lnTo>
                <a:lnTo>
                  <a:pt x="374466" y="895144"/>
                </a:lnTo>
                <a:lnTo>
                  <a:pt x="376570" y="899989"/>
                </a:lnTo>
                <a:lnTo>
                  <a:pt x="381770" y="908143"/>
                </a:lnTo>
                <a:lnTo>
                  <a:pt x="385237" y="914332"/>
                </a:lnTo>
                <a:lnTo>
                  <a:pt x="386351" y="918937"/>
                </a:lnTo>
                <a:lnTo>
                  <a:pt x="381647" y="916730"/>
                </a:lnTo>
                <a:lnTo>
                  <a:pt x="376013" y="910878"/>
                </a:lnTo>
                <a:lnTo>
                  <a:pt x="370380" y="904594"/>
                </a:lnTo>
                <a:lnTo>
                  <a:pt x="363756" y="897302"/>
                </a:lnTo>
                <a:lnTo>
                  <a:pt x="358123" y="891450"/>
                </a:lnTo>
                <a:lnTo>
                  <a:pt x="358123" y="887181"/>
                </a:lnTo>
                <a:lnTo>
                  <a:pt x="359423" y="883823"/>
                </a:lnTo>
                <a:lnTo>
                  <a:pt x="362084" y="877635"/>
                </a:lnTo>
                <a:lnTo>
                  <a:pt x="361032" y="870775"/>
                </a:lnTo>
                <a:lnTo>
                  <a:pt x="353171" y="862140"/>
                </a:lnTo>
                <a:lnTo>
                  <a:pt x="346485" y="858111"/>
                </a:lnTo>
                <a:lnTo>
                  <a:pt x="343761" y="854129"/>
                </a:lnTo>
                <a:lnTo>
                  <a:pt x="342833" y="850052"/>
                </a:lnTo>
                <a:lnTo>
                  <a:pt x="337015" y="845975"/>
                </a:lnTo>
                <a:lnTo>
                  <a:pt x="337694" y="839690"/>
                </a:lnTo>
                <a:lnTo>
                  <a:pt x="342584" y="834462"/>
                </a:lnTo>
                <a:lnTo>
                  <a:pt x="343514" y="827602"/>
                </a:lnTo>
                <a:lnTo>
                  <a:pt x="338933" y="817097"/>
                </a:lnTo>
                <a:lnTo>
                  <a:pt x="331876" y="803329"/>
                </a:lnTo>
                <a:lnTo>
                  <a:pt x="324570" y="794935"/>
                </a:lnTo>
                <a:lnTo>
                  <a:pt x="323642" y="788746"/>
                </a:lnTo>
                <a:lnTo>
                  <a:pt x="325066" y="780352"/>
                </a:lnTo>
                <a:lnTo>
                  <a:pt x="327542" y="770710"/>
                </a:lnTo>
                <a:lnTo>
                  <a:pt x="325436" y="757902"/>
                </a:lnTo>
                <a:lnTo>
                  <a:pt x="320794" y="746725"/>
                </a:lnTo>
                <a:lnTo>
                  <a:pt x="314108" y="737802"/>
                </a:lnTo>
                <a:lnTo>
                  <a:pt x="308475" y="735020"/>
                </a:lnTo>
                <a:lnTo>
                  <a:pt x="302655" y="731902"/>
                </a:lnTo>
                <a:lnTo>
                  <a:pt x="297704" y="729792"/>
                </a:lnTo>
                <a:lnTo>
                  <a:pt x="294485" y="721781"/>
                </a:lnTo>
                <a:lnTo>
                  <a:pt x="291450" y="707438"/>
                </a:lnTo>
                <a:lnTo>
                  <a:pt x="288356" y="695781"/>
                </a:lnTo>
                <a:lnTo>
                  <a:pt x="287118" y="687194"/>
                </a:lnTo>
                <a:lnTo>
                  <a:pt x="283217" y="683453"/>
                </a:lnTo>
                <a:lnTo>
                  <a:pt x="284890" y="680335"/>
                </a:lnTo>
                <a:lnTo>
                  <a:pt x="289222" y="678272"/>
                </a:lnTo>
                <a:lnTo>
                  <a:pt x="290150" y="674722"/>
                </a:lnTo>
                <a:lnTo>
                  <a:pt x="285694" y="671124"/>
                </a:lnTo>
                <a:lnTo>
                  <a:pt x="282536" y="665896"/>
                </a:lnTo>
                <a:lnTo>
                  <a:pt x="280619" y="659372"/>
                </a:lnTo>
                <a:lnTo>
                  <a:pt x="280619" y="652944"/>
                </a:lnTo>
                <a:lnTo>
                  <a:pt x="283402" y="646708"/>
                </a:lnTo>
                <a:lnTo>
                  <a:pt x="287613" y="643542"/>
                </a:lnTo>
                <a:lnTo>
                  <a:pt x="288912" y="638649"/>
                </a:lnTo>
                <a:lnTo>
                  <a:pt x="285198" y="634955"/>
                </a:lnTo>
                <a:lnTo>
                  <a:pt x="284024" y="630302"/>
                </a:lnTo>
                <a:lnTo>
                  <a:pt x="285632" y="625889"/>
                </a:lnTo>
                <a:lnTo>
                  <a:pt x="292689" y="621811"/>
                </a:lnTo>
                <a:lnTo>
                  <a:pt x="302531" y="610203"/>
                </a:lnTo>
                <a:lnTo>
                  <a:pt x="305689" y="602479"/>
                </a:lnTo>
                <a:lnTo>
                  <a:pt x="309403" y="590823"/>
                </a:lnTo>
                <a:lnTo>
                  <a:pt x="313674" y="582188"/>
                </a:lnTo>
                <a:lnTo>
                  <a:pt x="317513" y="575568"/>
                </a:lnTo>
                <a:lnTo>
                  <a:pt x="322341" y="571395"/>
                </a:lnTo>
                <a:lnTo>
                  <a:pt x="327233" y="566262"/>
                </a:lnTo>
                <a:lnTo>
                  <a:pt x="331690" y="561225"/>
                </a:lnTo>
                <a:lnTo>
                  <a:pt x="336580" y="557436"/>
                </a:lnTo>
                <a:lnTo>
                  <a:pt x="339058" y="552207"/>
                </a:lnTo>
                <a:lnTo>
                  <a:pt x="343638" y="548034"/>
                </a:lnTo>
                <a:lnTo>
                  <a:pt x="349147" y="539255"/>
                </a:lnTo>
                <a:lnTo>
                  <a:pt x="357381" y="523185"/>
                </a:lnTo>
                <a:lnTo>
                  <a:pt x="361961" y="510473"/>
                </a:lnTo>
                <a:lnTo>
                  <a:pt x="363323" y="506060"/>
                </a:lnTo>
                <a:lnTo>
                  <a:pt x="367532" y="505341"/>
                </a:lnTo>
                <a:lnTo>
                  <a:pt x="378737" y="506060"/>
                </a:lnTo>
                <a:lnTo>
                  <a:pt x="382823" y="507115"/>
                </a:lnTo>
                <a:lnTo>
                  <a:pt x="377561" y="513351"/>
                </a:lnTo>
                <a:lnTo>
                  <a:pt x="378613" y="517573"/>
                </a:lnTo>
                <a:lnTo>
                  <a:pt x="381028" y="520019"/>
                </a:lnTo>
                <a:lnTo>
                  <a:pt x="385856" y="517573"/>
                </a:lnTo>
                <a:lnTo>
                  <a:pt x="392913" y="511433"/>
                </a:lnTo>
                <a:lnTo>
                  <a:pt x="396442" y="506156"/>
                </a:lnTo>
                <a:lnTo>
                  <a:pt x="399909" y="501311"/>
                </a:lnTo>
                <a:lnTo>
                  <a:pt x="401704" y="494691"/>
                </a:lnTo>
                <a:lnTo>
                  <a:pt x="402385" y="485577"/>
                </a:lnTo>
                <a:lnTo>
                  <a:pt x="398299" y="473009"/>
                </a:lnTo>
                <a:lnTo>
                  <a:pt x="392666" y="466005"/>
                </a:lnTo>
                <a:lnTo>
                  <a:pt x="385237" y="459146"/>
                </a:lnTo>
                <a:lnTo>
                  <a:pt x="375023" y="449983"/>
                </a:lnTo>
                <a:lnTo>
                  <a:pt x="367656" y="444035"/>
                </a:lnTo>
                <a:lnTo>
                  <a:pt x="365489" y="439862"/>
                </a:lnTo>
                <a:lnTo>
                  <a:pt x="367718" y="435688"/>
                </a:lnTo>
                <a:lnTo>
                  <a:pt x="374651" y="430220"/>
                </a:lnTo>
                <a:lnTo>
                  <a:pt x="375332" y="423216"/>
                </a:lnTo>
                <a:lnTo>
                  <a:pt x="370875" y="419474"/>
                </a:lnTo>
                <a:lnTo>
                  <a:pt x="369823" y="415589"/>
                </a:lnTo>
                <a:lnTo>
                  <a:pt x="370194" y="410744"/>
                </a:lnTo>
                <a:lnTo>
                  <a:pt x="374342" y="404796"/>
                </a:lnTo>
                <a:lnTo>
                  <a:pt x="376818" y="396785"/>
                </a:lnTo>
                <a:lnTo>
                  <a:pt x="380223" y="390836"/>
                </a:lnTo>
                <a:lnTo>
                  <a:pt x="382699" y="384121"/>
                </a:lnTo>
                <a:lnTo>
                  <a:pt x="379666" y="377741"/>
                </a:lnTo>
                <a:lnTo>
                  <a:pt x="377932" y="372992"/>
                </a:lnTo>
                <a:lnTo>
                  <a:pt x="377870" y="367523"/>
                </a:lnTo>
                <a:lnTo>
                  <a:pt x="382328" y="362055"/>
                </a:lnTo>
                <a:lnTo>
                  <a:pt x="382204" y="354523"/>
                </a:lnTo>
                <a:lnTo>
                  <a:pt x="376694" y="343586"/>
                </a:lnTo>
                <a:lnTo>
                  <a:pt x="365737" y="335623"/>
                </a:lnTo>
                <a:lnTo>
                  <a:pt x="355646" y="335623"/>
                </a:lnTo>
                <a:lnTo>
                  <a:pt x="346485" y="329435"/>
                </a:lnTo>
                <a:lnTo>
                  <a:pt x="344503" y="323055"/>
                </a:lnTo>
                <a:lnTo>
                  <a:pt x="335342" y="318594"/>
                </a:lnTo>
                <a:lnTo>
                  <a:pt x="331503" y="314420"/>
                </a:lnTo>
                <a:lnTo>
                  <a:pt x="320361" y="313365"/>
                </a:lnTo>
                <a:lnTo>
                  <a:pt x="310703" y="310727"/>
                </a:lnTo>
                <a:lnTo>
                  <a:pt x="300488" y="308952"/>
                </a:lnTo>
                <a:lnTo>
                  <a:pt x="295598" y="306218"/>
                </a:lnTo>
                <a:lnTo>
                  <a:pt x="287179" y="304826"/>
                </a:lnTo>
                <a:lnTo>
                  <a:pt x="279875" y="302044"/>
                </a:lnTo>
                <a:lnTo>
                  <a:pt x="272198" y="300269"/>
                </a:lnTo>
                <a:lnTo>
                  <a:pt x="260251" y="297247"/>
                </a:lnTo>
                <a:lnTo>
                  <a:pt x="252945" y="295185"/>
                </a:lnTo>
                <a:lnTo>
                  <a:pt x="244154" y="299742"/>
                </a:lnTo>
                <a:lnTo>
                  <a:pt x="235365" y="306074"/>
                </a:lnTo>
                <a:lnTo>
                  <a:pt x="214689" y="310967"/>
                </a:lnTo>
                <a:lnTo>
                  <a:pt x="205279" y="313797"/>
                </a:lnTo>
                <a:lnTo>
                  <a:pt x="199521" y="311446"/>
                </a:lnTo>
                <a:lnTo>
                  <a:pt x="194631" y="310055"/>
                </a:lnTo>
                <a:lnTo>
                  <a:pt x="186149" y="311830"/>
                </a:lnTo>
                <a:lnTo>
                  <a:pt x="176121" y="316819"/>
                </a:lnTo>
                <a:lnTo>
                  <a:pt x="165226" y="321856"/>
                </a:lnTo>
                <a:lnTo>
                  <a:pt x="150059" y="330586"/>
                </a:lnTo>
                <a:lnTo>
                  <a:pt x="133159" y="337014"/>
                </a:lnTo>
                <a:lnTo>
                  <a:pt x="120530" y="339461"/>
                </a:lnTo>
                <a:lnTo>
                  <a:pt x="106539" y="343538"/>
                </a:lnTo>
                <a:lnTo>
                  <a:pt x="67476" y="361095"/>
                </a:lnTo>
                <a:lnTo>
                  <a:pt x="35535" y="373088"/>
                </a:lnTo>
                <a:lnTo>
                  <a:pt x="15663" y="379516"/>
                </a:lnTo>
                <a:lnTo>
                  <a:pt x="5571" y="379516"/>
                </a:lnTo>
                <a:lnTo>
                  <a:pt x="0" y="377405"/>
                </a:lnTo>
                <a:lnTo>
                  <a:pt x="4767" y="373759"/>
                </a:lnTo>
                <a:lnTo>
                  <a:pt x="14054" y="371984"/>
                </a:lnTo>
                <a:lnTo>
                  <a:pt x="37329" y="364309"/>
                </a:lnTo>
                <a:lnTo>
                  <a:pt x="59863" y="353660"/>
                </a:lnTo>
                <a:lnTo>
                  <a:pt x="78990" y="345169"/>
                </a:lnTo>
                <a:lnTo>
                  <a:pt x="91558" y="338166"/>
                </a:lnTo>
                <a:lnTo>
                  <a:pt x="96695" y="331642"/>
                </a:lnTo>
                <a:lnTo>
                  <a:pt x="92859" y="326413"/>
                </a:lnTo>
                <a:lnTo>
                  <a:pt x="85121" y="327468"/>
                </a:lnTo>
                <a:lnTo>
                  <a:pt x="78743" y="331977"/>
                </a:lnTo>
                <a:lnTo>
                  <a:pt x="71748" y="334232"/>
                </a:lnTo>
                <a:lnTo>
                  <a:pt x="64938" y="330490"/>
                </a:lnTo>
                <a:lnTo>
                  <a:pt x="55714" y="327756"/>
                </a:lnTo>
                <a:lnTo>
                  <a:pt x="52371" y="324446"/>
                </a:lnTo>
                <a:lnTo>
                  <a:pt x="55404" y="320752"/>
                </a:lnTo>
                <a:lnTo>
                  <a:pt x="61286" y="317251"/>
                </a:lnTo>
                <a:lnTo>
                  <a:pt x="64815" y="315812"/>
                </a:lnTo>
                <a:lnTo>
                  <a:pt x="70449" y="312694"/>
                </a:lnTo>
                <a:lnTo>
                  <a:pt x="74657" y="307081"/>
                </a:lnTo>
                <a:lnTo>
                  <a:pt x="77569" y="300221"/>
                </a:lnTo>
                <a:lnTo>
                  <a:pt x="76206" y="292882"/>
                </a:lnTo>
                <a:lnTo>
                  <a:pt x="73421" y="288565"/>
                </a:lnTo>
                <a:lnTo>
                  <a:pt x="77445" y="282904"/>
                </a:lnTo>
                <a:lnTo>
                  <a:pt x="81840" y="281033"/>
                </a:lnTo>
                <a:lnTo>
                  <a:pt x="90939" y="275181"/>
                </a:lnTo>
                <a:lnTo>
                  <a:pt x="102205" y="270672"/>
                </a:lnTo>
                <a:lnTo>
                  <a:pt x="118178" y="267842"/>
                </a:lnTo>
                <a:lnTo>
                  <a:pt x="136627" y="266451"/>
                </a:lnTo>
                <a:lnTo>
                  <a:pt x="148944" y="265395"/>
                </a:lnTo>
                <a:lnTo>
                  <a:pt x="160212" y="258775"/>
                </a:lnTo>
                <a:lnTo>
                  <a:pt x="166153" y="251772"/>
                </a:lnTo>
                <a:lnTo>
                  <a:pt x="172532" y="247598"/>
                </a:lnTo>
                <a:lnTo>
                  <a:pt x="176864" y="244289"/>
                </a:lnTo>
                <a:lnTo>
                  <a:pt x="176864" y="238868"/>
                </a:lnTo>
                <a:lnTo>
                  <a:pt x="169808" y="236805"/>
                </a:lnTo>
                <a:lnTo>
                  <a:pt x="161697" y="238532"/>
                </a:lnTo>
                <a:lnTo>
                  <a:pt x="157240" y="240547"/>
                </a:lnTo>
                <a:lnTo>
                  <a:pt x="150863" y="243569"/>
                </a:lnTo>
                <a:lnTo>
                  <a:pt x="145230" y="244960"/>
                </a:lnTo>
                <a:lnTo>
                  <a:pt x="140898" y="244624"/>
                </a:lnTo>
                <a:lnTo>
                  <a:pt x="138235" y="241266"/>
                </a:lnTo>
                <a:lnTo>
                  <a:pt x="130683" y="240691"/>
                </a:lnTo>
                <a:lnTo>
                  <a:pt x="122758" y="237669"/>
                </a:lnTo>
                <a:lnTo>
                  <a:pt x="120778" y="234551"/>
                </a:lnTo>
                <a:lnTo>
                  <a:pt x="123192" y="232008"/>
                </a:lnTo>
                <a:lnTo>
                  <a:pt x="127959" y="228602"/>
                </a:lnTo>
                <a:lnTo>
                  <a:pt x="134335" y="226156"/>
                </a:lnTo>
                <a:lnTo>
                  <a:pt x="142260" y="223374"/>
                </a:lnTo>
                <a:lnTo>
                  <a:pt x="146407" y="221743"/>
                </a:lnTo>
                <a:lnTo>
                  <a:pt x="152660" y="219632"/>
                </a:lnTo>
                <a:lnTo>
                  <a:pt x="157115" y="218241"/>
                </a:lnTo>
                <a:lnTo>
                  <a:pt x="167701" y="219632"/>
                </a:lnTo>
                <a:lnTo>
                  <a:pt x="172655" y="219632"/>
                </a:lnTo>
                <a:lnTo>
                  <a:pt x="176987" y="220687"/>
                </a:lnTo>
                <a:lnTo>
                  <a:pt x="181508" y="222798"/>
                </a:lnTo>
                <a:lnTo>
                  <a:pt x="188873" y="222798"/>
                </a:lnTo>
                <a:lnTo>
                  <a:pt x="194506" y="221071"/>
                </a:lnTo>
                <a:lnTo>
                  <a:pt x="200699" y="218385"/>
                </a:lnTo>
                <a:lnTo>
                  <a:pt x="209860" y="214883"/>
                </a:lnTo>
                <a:lnTo>
                  <a:pt x="210788" y="208983"/>
                </a:lnTo>
                <a:lnTo>
                  <a:pt x="206331" y="203370"/>
                </a:lnTo>
                <a:lnTo>
                  <a:pt x="197107" y="194640"/>
                </a:lnTo>
                <a:lnTo>
                  <a:pt x="197045" y="190370"/>
                </a:lnTo>
                <a:lnTo>
                  <a:pt x="202493" y="186965"/>
                </a:lnTo>
                <a:lnTo>
                  <a:pt x="207693" y="185765"/>
                </a:lnTo>
                <a:lnTo>
                  <a:pt x="214874" y="186005"/>
                </a:lnTo>
                <a:lnTo>
                  <a:pt x="222116" y="186197"/>
                </a:lnTo>
                <a:lnTo>
                  <a:pt x="236666" y="182695"/>
                </a:lnTo>
                <a:lnTo>
                  <a:pt x="250964" y="178282"/>
                </a:lnTo>
                <a:lnTo>
                  <a:pt x="269166" y="172094"/>
                </a:lnTo>
                <a:lnTo>
                  <a:pt x="283898" y="167537"/>
                </a:lnTo>
                <a:lnTo>
                  <a:pt x="290212" y="165426"/>
                </a:lnTo>
                <a:lnTo>
                  <a:pt x="314108" y="161972"/>
                </a:lnTo>
                <a:lnTo>
                  <a:pt x="329337" y="157511"/>
                </a:lnTo>
                <a:lnTo>
                  <a:pt x="352241" y="155448"/>
                </a:lnTo>
                <a:lnTo>
                  <a:pt x="369513" y="153673"/>
                </a:lnTo>
                <a:lnTo>
                  <a:pt x="379232" y="153673"/>
                </a:lnTo>
                <a:lnTo>
                  <a:pt x="389013" y="154009"/>
                </a:lnTo>
                <a:lnTo>
                  <a:pt x="400280" y="155065"/>
                </a:lnTo>
                <a:lnTo>
                  <a:pt x="413652" y="156839"/>
                </a:lnTo>
                <a:lnTo>
                  <a:pt x="422009" y="158566"/>
                </a:lnTo>
                <a:lnTo>
                  <a:pt x="429376" y="161732"/>
                </a:lnTo>
                <a:lnTo>
                  <a:pt x="437981" y="164179"/>
                </a:lnTo>
                <a:lnTo>
                  <a:pt x="473452" y="167825"/>
                </a:lnTo>
                <a:lnTo>
                  <a:pt x="491591" y="169072"/>
                </a:lnTo>
                <a:lnTo>
                  <a:pt x="503105" y="174061"/>
                </a:lnTo>
                <a:lnTo>
                  <a:pt x="533377" y="181880"/>
                </a:lnTo>
                <a:lnTo>
                  <a:pt x="554115" y="183942"/>
                </a:lnTo>
                <a:lnTo>
                  <a:pt x="577516" y="181544"/>
                </a:lnTo>
                <a:lnTo>
                  <a:pt x="584882" y="180489"/>
                </a:lnTo>
                <a:lnTo>
                  <a:pt x="601349" y="176075"/>
                </a:lnTo>
                <a:lnTo>
                  <a:pt x="613978" y="172238"/>
                </a:lnTo>
                <a:lnTo>
                  <a:pt x="626545" y="169456"/>
                </a:lnTo>
                <a:lnTo>
                  <a:pt x="637069" y="168736"/>
                </a:lnTo>
                <a:lnTo>
                  <a:pt x="642331" y="169791"/>
                </a:lnTo>
                <a:lnTo>
                  <a:pt x="649945" y="170847"/>
                </a:lnTo>
                <a:lnTo>
                  <a:pt x="654526" y="169072"/>
                </a:lnTo>
                <a:lnTo>
                  <a:pt x="661212" y="166625"/>
                </a:lnTo>
                <a:lnTo>
                  <a:pt x="666226" y="166194"/>
                </a:lnTo>
                <a:lnTo>
                  <a:pt x="671488" y="169312"/>
                </a:lnTo>
                <a:lnTo>
                  <a:pt x="682074" y="174205"/>
                </a:lnTo>
                <a:lnTo>
                  <a:pt x="689812" y="175212"/>
                </a:lnTo>
                <a:lnTo>
                  <a:pt x="700708" y="173485"/>
                </a:lnTo>
                <a:lnTo>
                  <a:pt x="706651" y="171422"/>
                </a:lnTo>
                <a:lnTo>
                  <a:pt x="712779" y="171039"/>
                </a:lnTo>
                <a:lnTo>
                  <a:pt x="720703" y="171039"/>
                </a:lnTo>
                <a:lnTo>
                  <a:pt x="728008" y="172094"/>
                </a:lnTo>
                <a:lnTo>
                  <a:pt x="737479" y="174109"/>
                </a:lnTo>
                <a:lnTo>
                  <a:pt x="742803" y="175836"/>
                </a:lnTo>
                <a:lnTo>
                  <a:pt x="750851" y="179337"/>
                </a:lnTo>
                <a:lnTo>
                  <a:pt x="759332" y="184230"/>
                </a:lnTo>
                <a:lnTo>
                  <a:pt x="765399" y="186677"/>
                </a:lnTo>
                <a:lnTo>
                  <a:pt x="777223" y="184950"/>
                </a:lnTo>
                <a:lnTo>
                  <a:pt x="784590" y="184950"/>
                </a:lnTo>
                <a:lnTo>
                  <a:pt x="783104" y="188548"/>
                </a:lnTo>
                <a:lnTo>
                  <a:pt x="777532" y="190514"/>
                </a:lnTo>
                <a:lnTo>
                  <a:pt x="773447" y="193920"/>
                </a:lnTo>
                <a:lnTo>
                  <a:pt x="773818" y="197614"/>
                </a:lnTo>
                <a:lnTo>
                  <a:pt x="782609" y="201835"/>
                </a:lnTo>
                <a:lnTo>
                  <a:pt x="793504" y="201835"/>
                </a:lnTo>
                <a:lnTo>
                  <a:pt x="805885" y="201403"/>
                </a:lnTo>
                <a:lnTo>
                  <a:pt x="810280" y="201403"/>
                </a:lnTo>
                <a:lnTo>
                  <a:pt x="813933" y="198142"/>
                </a:lnTo>
                <a:lnTo>
                  <a:pt x="821361" y="197470"/>
                </a:lnTo>
                <a:lnTo>
                  <a:pt x="828171" y="198381"/>
                </a:lnTo>
                <a:lnTo>
                  <a:pt x="831081" y="201068"/>
                </a:lnTo>
                <a:lnTo>
                  <a:pt x="833185" y="207496"/>
                </a:lnTo>
                <a:lnTo>
                  <a:pt x="833804" y="215651"/>
                </a:lnTo>
                <a:lnTo>
                  <a:pt x="839747" y="220448"/>
                </a:lnTo>
                <a:cubicBezTo>
                  <a:pt x="842100" y="219488"/>
                  <a:pt x="844266" y="218193"/>
                  <a:pt x="846247" y="216610"/>
                </a:cubicBezTo>
                <a:cubicBezTo>
                  <a:pt x="848167" y="215027"/>
                  <a:pt x="849838" y="213108"/>
                  <a:pt x="851386" y="211141"/>
                </a:cubicBezTo>
                <a:cubicBezTo>
                  <a:pt x="852190" y="210086"/>
                  <a:pt x="852995" y="208983"/>
                  <a:pt x="853738" y="207879"/>
                </a:cubicBezTo>
                <a:lnTo>
                  <a:pt x="858257" y="203322"/>
                </a:lnTo>
                <a:lnTo>
                  <a:pt x="861414" y="200300"/>
                </a:lnTo>
                <a:lnTo>
                  <a:pt x="867110" y="197182"/>
                </a:lnTo>
                <a:lnTo>
                  <a:pt x="874476" y="196127"/>
                </a:lnTo>
                <a:lnTo>
                  <a:pt x="880729" y="195071"/>
                </a:lnTo>
                <a:lnTo>
                  <a:pt x="889086" y="192385"/>
                </a:lnTo>
                <a:lnTo>
                  <a:pt x="897505" y="191330"/>
                </a:lnTo>
                <a:cubicBezTo>
                  <a:pt x="900229" y="191714"/>
                  <a:pt x="902953" y="192289"/>
                  <a:pt x="905553" y="193105"/>
                </a:cubicBezTo>
                <a:cubicBezTo>
                  <a:pt x="908524" y="193968"/>
                  <a:pt x="911372" y="195167"/>
                  <a:pt x="914282" y="196223"/>
                </a:cubicBezTo>
                <a:cubicBezTo>
                  <a:pt x="916263" y="196990"/>
                  <a:pt x="918244" y="197662"/>
                  <a:pt x="920225" y="198333"/>
                </a:cubicBezTo>
                <a:lnTo>
                  <a:pt x="925858" y="200396"/>
                </a:lnTo>
                <a:lnTo>
                  <a:pt x="935268" y="200780"/>
                </a:lnTo>
                <a:lnTo>
                  <a:pt x="940901" y="201116"/>
                </a:lnTo>
                <a:lnTo>
                  <a:pt x="949877" y="198237"/>
                </a:lnTo>
                <a:lnTo>
                  <a:pt x="957739" y="198237"/>
                </a:lnTo>
                <a:cubicBezTo>
                  <a:pt x="958977" y="198237"/>
                  <a:pt x="960277" y="198477"/>
                  <a:pt x="961454" y="198909"/>
                </a:cubicBezTo>
                <a:cubicBezTo>
                  <a:pt x="963187" y="199533"/>
                  <a:pt x="964735" y="200540"/>
                  <a:pt x="966035" y="201835"/>
                </a:cubicBezTo>
                <a:lnTo>
                  <a:pt x="967644" y="205433"/>
                </a:lnTo>
                <a:lnTo>
                  <a:pt x="973525" y="204713"/>
                </a:lnTo>
                <a:lnTo>
                  <a:pt x="978478" y="206824"/>
                </a:lnTo>
                <a:lnTo>
                  <a:pt x="980582" y="212053"/>
                </a:lnTo>
                <a:lnTo>
                  <a:pt x="984297" y="211957"/>
                </a:lnTo>
                <a:lnTo>
                  <a:pt x="986649" y="207016"/>
                </a:lnTo>
                <a:lnTo>
                  <a:pt x="994511" y="202603"/>
                </a:lnTo>
                <a:lnTo>
                  <a:pt x="1003549" y="196079"/>
                </a:lnTo>
                <a:lnTo>
                  <a:pt x="1011288" y="192241"/>
                </a:lnTo>
                <a:lnTo>
                  <a:pt x="1020450" y="191186"/>
                </a:lnTo>
                <a:lnTo>
                  <a:pt x="1028312" y="188500"/>
                </a:lnTo>
                <a:lnTo>
                  <a:pt x="1034502" y="184662"/>
                </a:lnTo>
                <a:lnTo>
                  <a:pt x="1038402" y="178138"/>
                </a:lnTo>
                <a:lnTo>
                  <a:pt x="1033574" y="175931"/>
                </a:lnTo>
                <a:lnTo>
                  <a:pt x="1026392" y="168592"/>
                </a:lnTo>
                <a:lnTo>
                  <a:pt x="1020078" y="167585"/>
                </a:lnTo>
                <a:lnTo>
                  <a:pt x="1021131" y="163124"/>
                </a:lnTo>
                <a:lnTo>
                  <a:pt x="1027693" y="159430"/>
                </a:lnTo>
                <a:lnTo>
                  <a:pt x="1036235" y="157319"/>
                </a:lnTo>
                <a:lnTo>
                  <a:pt x="1044840" y="153913"/>
                </a:lnTo>
                <a:lnTo>
                  <a:pt x="1052207" y="147965"/>
                </a:lnTo>
                <a:close/>
                <a:moveTo>
                  <a:pt x="1171036" y="114410"/>
                </a:moveTo>
                <a:lnTo>
                  <a:pt x="1177739" y="120711"/>
                </a:lnTo>
                <a:lnTo>
                  <a:pt x="1163071" y="130036"/>
                </a:lnTo>
                <a:lnTo>
                  <a:pt x="1159470" y="138310"/>
                </a:lnTo>
                <a:cubicBezTo>
                  <a:pt x="1160083" y="141098"/>
                  <a:pt x="1162481" y="143143"/>
                  <a:pt x="1165355" y="143332"/>
                </a:cubicBezTo>
                <a:cubicBezTo>
                  <a:pt x="1167559" y="143474"/>
                  <a:pt x="1169684" y="142456"/>
                  <a:pt x="1170945" y="140648"/>
                </a:cubicBezTo>
                <a:lnTo>
                  <a:pt x="1179080" y="136226"/>
                </a:lnTo>
                <a:lnTo>
                  <a:pt x="1182829" y="128433"/>
                </a:lnTo>
                <a:lnTo>
                  <a:pt x="1196474" y="121856"/>
                </a:lnTo>
                <a:lnTo>
                  <a:pt x="1204223" y="119092"/>
                </a:lnTo>
                <a:lnTo>
                  <a:pt x="1215448" y="118334"/>
                </a:lnTo>
                <a:lnTo>
                  <a:pt x="1222242" y="120545"/>
                </a:lnTo>
                <a:lnTo>
                  <a:pt x="1233172" y="125803"/>
                </a:lnTo>
                <a:cubicBezTo>
                  <a:pt x="1235808" y="127691"/>
                  <a:pt x="1238478" y="129554"/>
                  <a:pt x="1241148" y="131386"/>
                </a:cubicBezTo>
                <a:cubicBezTo>
                  <a:pt x="1243568" y="133044"/>
                  <a:pt x="1245999" y="134678"/>
                  <a:pt x="1248442" y="136289"/>
                </a:cubicBezTo>
                <a:lnTo>
                  <a:pt x="1254066" y="139092"/>
                </a:lnTo>
                <a:lnTo>
                  <a:pt x="1264984" y="134789"/>
                </a:lnTo>
                <a:lnTo>
                  <a:pt x="1274153" y="131986"/>
                </a:lnTo>
                <a:lnTo>
                  <a:pt x="1279675" y="137821"/>
                </a:lnTo>
                <a:lnTo>
                  <a:pt x="1283083" y="142377"/>
                </a:lnTo>
                <a:lnTo>
                  <a:pt x="1289412" y="151789"/>
                </a:lnTo>
                <a:lnTo>
                  <a:pt x="1296456" y="156708"/>
                </a:lnTo>
                <a:lnTo>
                  <a:pt x="1313794" y="161927"/>
                </a:lnTo>
                <a:lnTo>
                  <a:pt x="1322826" y="165780"/>
                </a:lnTo>
                <a:lnTo>
                  <a:pt x="1325632" y="170099"/>
                </a:lnTo>
                <a:lnTo>
                  <a:pt x="1325632" y="176392"/>
                </a:lnTo>
                <a:lnTo>
                  <a:pt x="1323871" y="180356"/>
                </a:lnTo>
                <a:lnTo>
                  <a:pt x="1326325" y="187659"/>
                </a:lnTo>
                <a:cubicBezTo>
                  <a:pt x="1329427" y="190676"/>
                  <a:pt x="1332529" y="193715"/>
                  <a:pt x="1335608" y="196763"/>
                </a:cubicBezTo>
                <a:cubicBezTo>
                  <a:pt x="1337846" y="198966"/>
                  <a:pt x="1340061" y="201177"/>
                  <a:pt x="1342277" y="203404"/>
                </a:cubicBezTo>
                <a:lnTo>
                  <a:pt x="1350275" y="205504"/>
                </a:lnTo>
                <a:lnTo>
                  <a:pt x="1358501" y="212034"/>
                </a:lnTo>
                <a:lnTo>
                  <a:pt x="1358149" y="217261"/>
                </a:lnTo>
                <a:cubicBezTo>
                  <a:pt x="1356002" y="222164"/>
                  <a:pt x="1352286" y="226230"/>
                  <a:pt x="1347571" y="228820"/>
                </a:cubicBezTo>
                <a:cubicBezTo>
                  <a:pt x="1345504" y="229949"/>
                  <a:pt x="1343288" y="230778"/>
                  <a:pt x="1340993" y="231268"/>
                </a:cubicBezTo>
                <a:lnTo>
                  <a:pt x="1334881" y="230683"/>
                </a:lnTo>
                <a:cubicBezTo>
                  <a:pt x="1331972" y="229452"/>
                  <a:pt x="1329075" y="228204"/>
                  <a:pt x="1326178" y="226949"/>
                </a:cubicBezTo>
                <a:cubicBezTo>
                  <a:pt x="1323155" y="225638"/>
                  <a:pt x="1320145" y="224312"/>
                  <a:pt x="1317134" y="222985"/>
                </a:cubicBezTo>
                <a:lnTo>
                  <a:pt x="1307283" y="219132"/>
                </a:lnTo>
                <a:lnTo>
                  <a:pt x="1298830" y="224849"/>
                </a:lnTo>
                <a:lnTo>
                  <a:pt x="1295308" y="229049"/>
                </a:lnTo>
                <a:lnTo>
                  <a:pt x="1299535" y="236289"/>
                </a:lnTo>
                <a:lnTo>
                  <a:pt x="1304329" y="246428"/>
                </a:lnTo>
                <a:lnTo>
                  <a:pt x="1304682" y="256329"/>
                </a:lnTo>
                <a:lnTo>
                  <a:pt x="1300921" y="262732"/>
                </a:lnTo>
                <a:lnTo>
                  <a:pt x="1298228" y="265172"/>
                </a:lnTo>
                <a:lnTo>
                  <a:pt x="1292354" y="264470"/>
                </a:lnTo>
                <a:lnTo>
                  <a:pt x="1287798" y="262038"/>
                </a:lnTo>
                <a:lnTo>
                  <a:pt x="1281163" y="260166"/>
                </a:lnTo>
                <a:lnTo>
                  <a:pt x="1273403" y="257363"/>
                </a:lnTo>
                <a:lnTo>
                  <a:pt x="1265643" y="256669"/>
                </a:lnTo>
                <a:lnTo>
                  <a:pt x="1262587" y="260735"/>
                </a:lnTo>
                <a:lnTo>
                  <a:pt x="1267495" y="264793"/>
                </a:lnTo>
                <a:cubicBezTo>
                  <a:pt x="1268609" y="267817"/>
                  <a:pt x="1270779" y="270344"/>
                  <a:pt x="1273608" y="271915"/>
                </a:cubicBezTo>
                <a:cubicBezTo>
                  <a:pt x="1276221" y="273368"/>
                  <a:pt x="1279232" y="273905"/>
                  <a:pt x="1281936" y="275168"/>
                </a:cubicBezTo>
                <a:cubicBezTo>
                  <a:pt x="1283776" y="276029"/>
                  <a:pt x="1285447" y="277213"/>
                  <a:pt x="1286855" y="278674"/>
                </a:cubicBezTo>
                <a:lnTo>
                  <a:pt x="1279459" y="282875"/>
                </a:lnTo>
                <a:lnTo>
                  <a:pt x="1274892" y="284959"/>
                </a:lnTo>
                <a:lnTo>
                  <a:pt x="1257633" y="282156"/>
                </a:lnTo>
                <a:lnTo>
                  <a:pt x="1249646" y="275618"/>
                </a:lnTo>
                <a:lnTo>
                  <a:pt x="1236956" y="267928"/>
                </a:lnTo>
                <a:lnTo>
                  <a:pt x="1231695" y="267012"/>
                </a:lnTo>
                <a:lnTo>
                  <a:pt x="1226866" y="262827"/>
                </a:lnTo>
                <a:lnTo>
                  <a:pt x="1225469" y="257719"/>
                </a:lnTo>
                <a:lnTo>
                  <a:pt x="1221754" y="251442"/>
                </a:lnTo>
                <a:lnTo>
                  <a:pt x="1220595" y="248015"/>
                </a:lnTo>
                <a:lnTo>
                  <a:pt x="1216380" y="243111"/>
                </a:lnTo>
                <a:lnTo>
                  <a:pt x="1204655" y="242661"/>
                </a:lnTo>
                <a:lnTo>
                  <a:pt x="1195884" y="244059"/>
                </a:lnTo>
                <a:lnTo>
                  <a:pt x="1184499" y="248117"/>
                </a:lnTo>
                <a:lnTo>
                  <a:pt x="1170411" y="246017"/>
                </a:lnTo>
                <a:lnTo>
                  <a:pt x="1163231" y="240893"/>
                </a:lnTo>
                <a:lnTo>
                  <a:pt x="1170990" y="235760"/>
                </a:lnTo>
                <a:lnTo>
                  <a:pt x="1182216" y="234008"/>
                </a:lnTo>
                <a:lnTo>
                  <a:pt x="1192430" y="235745"/>
                </a:lnTo>
                <a:lnTo>
                  <a:pt x="1201814" y="238200"/>
                </a:lnTo>
                <a:lnTo>
                  <a:pt x="1216232" y="237150"/>
                </a:lnTo>
                <a:lnTo>
                  <a:pt x="1221754" y="234126"/>
                </a:lnTo>
                <a:lnTo>
                  <a:pt x="1224901" y="228915"/>
                </a:lnTo>
                <a:lnTo>
                  <a:pt x="1232536" y="220877"/>
                </a:lnTo>
                <a:lnTo>
                  <a:pt x="1244738" y="217387"/>
                </a:lnTo>
                <a:lnTo>
                  <a:pt x="1256679" y="219140"/>
                </a:lnTo>
                <a:lnTo>
                  <a:pt x="1260633" y="222164"/>
                </a:lnTo>
                <a:lnTo>
                  <a:pt x="1269200" y="221809"/>
                </a:lnTo>
                <a:lnTo>
                  <a:pt x="1276460" y="218453"/>
                </a:lnTo>
                <a:lnTo>
                  <a:pt x="1281618" y="216021"/>
                </a:lnTo>
                <a:lnTo>
                  <a:pt x="1282538" y="210328"/>
                </a:lnTo>
                <a:lnTo>
                  <a:pt x="1272790" y="205891"/>
                </a:lnTo>
                <a:lnTo>
                  <a:pt x="1265734" y="201690"/>
                </a:lnTo>
                <a:lnTo>
                  <a:pt x="1261871" y="193415"/>
                </a:lnTo>
                <a:lnTo>
                  <a:pt x="1256463" y="183388"/>
                </a:lnTo>
                <a:lnTo>
                  <a:pt x="1250112" y="173936"/>
                </a:lnTo>
                <a:lnTo>
                  <a:pt x="1239671" y="168465"/>
                </a:lnTo>
                <a:lnTo>
                  <a:pt x="1234024" y="163680"/>
                </a:lnTo>
                <a:lnTo>
                  <a:pt x="1225935" y="158429"/>
                </a:lnTo>
                <a:lnTo>
                  <a:pt x="1219379" y="156353"/>
                </a:lnTo>
                <a:lnTo>
                  <a:pt x="1214562" y="157758"/>
                </a:lnTo>
                <a:cubicBezTo>
                  <a:pt x="1210654" y="160356"/>
                  <a:pt x="1206484" y="162543"/>
                  <a:pt x="1202110" y="164280"/>
                </a:cubicBezTo>
                <a:cubicBezTo>
                  <a:pt x="1199701" y="165235"/>
                  <a:pt x="1197224" y="166056"/>
                  <a:pt x="1194713" y="166728"/>
                </a:cubicBezTo>
                <a:lnTo>
                  <a:pt x="1187067" y="163230"/>
                </a:lnTo>
                <a:lnTo>
                  <a:pt x="1173922" y="162527"/>
                </a:lnTo>
                <a:lnTo>
                  <a:pt x="1161481" y="159842"/>
                </a:lnTo>
                <a:lnTo>
                  <a:pt x="1150312" y="162290"/>
                </a:lnTo>
                <a:lnTo>
                  <a:pt x="1140098" y="164043"/>
                </a:lnTo>
                <a:lnTo>
                  <a:pt x="1132827" y="162993"/>
                </a:lnTo>
                <a:lnTo>
                  <a:pt x="1126237" y="160545"/>
                </a:lnTo>
                <a:lnTo>
                  <a:pt x="1118637" y="156692"/>
                </a:lnTo>
                <a:lnTo>
                  <a:pt x="1113092" y="151568"/>
                </a:lnTo>
                <a:lnTo>
                  <a:pt x="1115819" y="147028"/>
                </a:lnTo>
                <a:lnTo>
                  <a:pt x="1121784" y="140040"/>
                </a:lnTo>
                <a:lnTo>
                  <a:pt x="1127714" y="138287"/>
                </a:lnTo>
                <a:lnTo>
                  <a:pt x="1134304" y="130004"/>
                </a:lnTo>
                <a:lnTo>
                  <a:pt x="1144098" y="124066"/>
                </a:lnTo>
                <a:lnTo>
                  <a:pt x="1149517" y="120213"/>
                </a:lnTo>
                <a:cubicBezTo>
                  <a:pt x="1154448" y="119747"/>
                  <a:pt x="1159322" y="118729"/>
                  <a:pt x="1164026" y="117173"/>
                </a:cubicBezTo>
                <a:cubicBezTo>
                  <a:pt x="1166412" y="116384"/>
                  <a:pt x="1168752" y="115460"/>
                  <a:pt x="1171036" y="114410"/>
                </a:cubicBezTo>
                <a:close/>
                <a:moveTo>
                  <a:pt x="1055444" y="109639"/>
                </a:moveTo>
                <a:lnTo>
                  <a:pt x="1059897" y="110951"/>
                </a:lnTo>
                <a:lnTo>
                  <a:pt x="1060720" y="113876"/>
                </a:lnTo>
                <a:lnTo>
                  <a:pt x="1051905" y="123287"/>
                </a:lnTo>
                <a:lnTo>
                  <a:pt x="1049436" y="129462"/>
                </a:lnTo>
                <a:lnTo>
                  <a:pt x="1043325" y="137165"/>
                </a:lnTo>
                <a:lnTo>
                  <a:pt x="1034890" y="138551"/>
                </a:lnTo>
                <a:lnTo>
                  <a:pt x="1027869" y="140652"/>
                </a:lnTo>
                <a:lnTo>
                  <a:pt x="1019302" y="144490"/>
                </a:lnTo>
                <a:lnTo>
                  <a:pt x="1011219" y="145205"/>
                </a:lnTo>
                <a:lnTo>
                  <a:pt x="1007121" y="136597"/>
                </a:lnTo>
                <a:lnTo>
                  <a:pt x="998516" y="132393"/>
                </a:lnTo>
                <a:lnTo>
                  <a:pt x="991023" y="129956"/>
                </a:lnTo>
                <a:lnTo>
                  <a:pt x="992585" y="126003"/>
                </a:lnTo>
                <a:lnTo>
                  <a:pt x="1000429" y="124265"/>
                </a:lnTo>
                <a:lnTo>
                  <a:pt x="1008822" y="127185"/>
                </a:lnTo>
                <a:lnTo>
                  <a:pt x="1016195" y="128660"/>
                </a:lnTo>
                <a:lnTo>
                  <a:pt x="1022822" y="122927"/>
                </a:lnTo>
                <a:lnTo>
                  <a:pt x="1030879" y="117971"/>
                </a:lnTo>
                <a:cubicBezTo>
                  <a:pt x="1032083" y="116405"/>
                  <a:pt x="1033764" y="115264"/>
                  <a:pt x="1035668" y="114715"/>
                </a:cubicBezTo>
                <a:cubicBezTo>
                  <a:pt x="1037349" y="114233"/>
                  <a:pt x="1039130" y="114233"/>
                  <a:pt x="1040811" y="114715"/>
                </a:cubicBezTo>
                <a:lnTo>
                  <a:pt x="1049494" y="112538"/>
                </a:lnTo>
                <a:close/>
                <a:moveTo>
                  <a:pt x="1106865" y="109423"/>
                </a:moveTo>
                <a:lnTo>
                  <a:pt x="1116817" y="111450"/>
                </a:lnTo>
                <a:lnTo>
                  <a:pt x="1120211" y="113537"/>
                </a:lnTo>
                <a:lnTo>
                  <a:pt x="1119857" y="120993"/>
                </a:lnTo>
                <a:lnTo>
                  <a:pt x="1115979" y="124845"/>
                </a:lnTo>
                <a:lnTo>
                  <a:pt x="1106722" y="128333"/>
                </a:lnTo>
                <a:lnTo>
                  <a:pt x="1095439" y="126932"/>
                </a:lnTo>
                <a:lnTo>
                  <a:pt x="1079924" y="128215"/>
                </a:lnTo>
                <a:lnTo>
                  <a:pt x="1074163" y="133119"/>
                </a:lnTo>
                <a:lnTo>
                  <a:pt x="1067469" y="132068"/>
                </a:lnTo>
                <a:lnTo>
                  <a:pt x="1065993" y="126479"/>
                </a:lnTo>
                <a:lnTo>
                  <a:pt x="1070373" y="119971"/>
                </a:lnTo>
                <a:lnTo>
                  <a:pt x="1079618" y="115069"/>
                </a:lnTo>
                <a:lnTo>
                  <a:pt x="1086345" y="112982"/>
                </a:lnTo>
                <a:lnTo>
                  <a:pt x="1095934" y="112852"/>
                </a:lnTo>
                <a:close/>
                <a:moveTo>
                  <a:pt x="811679" y="104587"/>
                </a:moveTo>
                <a:lnTo>
                  <a:pt x="821150" y="104594"/>
                </a:lnTo>
                <a:lnTo>
                  <a:pt x="828768" y="107022"/>
                </a:lnTo>
                <a:lnTo>
                  <a:pt x="839664" y="109457"/>
                </a:lnTo>
                <a:lnTo>
                  <a:pt x="853297" y="113427"/>
                </a:lnTo>
                <a:lnTo>
                  <a:pt x="862777" y="118312"/>
                </a:lnTo>
                <a:lnTo>
                  <a:pt x="868189" y="123332"/>
                </a:lnTo>
                <a:lnTo>
                  <a:pt x="870989" y="126818"/>
                </a:lnTo>
                <a:lnTo>
                  <a:pt x="883831" y="130176"/>
                </a:lnTo>
                <a:lnTo>
                  <a:pt x="889471" y="132161"/>
                </a:lnTo>
                <a:lnTo>
                  <a:pt x="896767" y="132874"/>
                </a:lnTo>
                <a:lnTo>
                  <a:pt x="902990" y="126585"/>
                </a:lnTo>
                <a:lnTo>
                  <a:pt x="912127" y="126236"/>
                </a:lnTo>
                <a:cubicBezTo>
                  <a:pt x="912908" y="128090"/>
                  <a:pt x="913386" y="130056"/>
                  <a:pt x="913543" y="132056"/>
                </a:cubicBezTo>
                <a:cubicBezTo>
                  <a:pt x="913699" y="134172"/>
                  <a:pt x="913501" y="136296"/>
                  <a:pt x="912949" y="138344"/>
                </a:cubicBezTo>
                <a:lnTo>
                  <a:pt x="920827" y="140798"/>
                </a:lnTo>
                <a:cubicBezTo>
                  <a:pt x="924012" y="139132"/>
                  <a:pt x="926874" y="136919"/>
                  <a:pt x="929278" y="134262"/>
                </a:cubicBezTo>
                <a:cubicBezTo>
                  <a:pt x="931619" y="131673"/>
                  <a:pt x="933524" y="128668"/>
                  <a:pt x="936334" y="126574"/>
                </a:cubicBezTo>
                <a:cubicBezTo>
                  <a:pt x="939216" y="124413"/>
                  <a:pt x="942776" y="123437"/>
                  <a:pt x="946085" y="122019"/>
                </a:cubicBezTo>
                <a:cubicBezTo>
                  <a:pt x="948697" y="120905"/>
                  <a:pt x="951569" y="119610"/>
                  <a:pt x="953942" y="121085"/>
                </a:cubicBezTo>
                <a:cubicBezTo>
                  <a:pt x="955368" y="121970"/>
                  <a:pt x="956076" y="123647"/>
                  <a:pt x="955711" y="125272"/>
                </a:cubicBezTo>
                <a:lnTo>
                  <a:pt x="954650" y="128762"/>
                </a:lnTo>
                <a:lnTo>
                  <a:pt x="948656" y="141016"/>
                </a:lnTo>
                <a:cubicBezTo>
                  <a:pt x="945846" y="142802"/>
                  <a:pt x="943920" y="145684"/>
                  <a:pt x="943369" y="148952"/>
                </a:cubicBezTo>
                <a:cubicBezTo>
                  <a:pt x="943150" y="150224"/>
                  <a:pt x="943150" y="151522"/>
                  <a:pt x="943369" y="152790"/>
                </a:cubicBezTo>
                <a:cubicBezTo>
                  <a:pt x="944233" y="154801"/>
                  <a:pt x="945554" y="156587"/>
                  <a:pt x="947230" y="157998"/>
                </a:cubicBezTo>
                <a:cubicBezTo>
                  <a:pt x="949811" y="160170"/>
                  <a:pt x="953089" y="161360"/>
                  <a:pt x="956471" y="161356"/>
                </a:cubicBezTo>
                <a:lnTo>
                  <a:pt x="958823" y="164144"/>
                </a:lnTo>
                <a:lnTo>
                  <a:pt x="954608" y="169262"/>
                </a:lnTo>
                <a:lnTo>
                  <a:pt x="943691" y="174166"/>
                </a:lnTo>
                <a:lnTo>
                  <a:pt x="928529" y="179066"/>
                </a:lnTo>
                <a:lnTo>
                  <a:pt x="909619" y="180469"/>
                </a:lnTo>
                <a:cubicBezTo>
                  <a:pt x="904988" y="179115"/>
                  <a:pt x="900284" y="177993"/>
                  <a:pt x="895539" y="177111"/>
                </a:cubicBezTo>
                <a:cubicBezTo>
                  <a:pt x="891927" y="176440"/>
                  <a:pt x="888243" y="175910"/>
                  <a:pt x="884611" y="176530"/>
                </a:cubicBezTo>
                <a:cubicBezTo>
                  <a:pt x="881479" y="177062"/>
                  <a:pt x="878554" y="178436"/>
                  <a:pt x="876150" y="180496"/>
                </a:cubicBezTo>
                <a:lnTo>
                  <a:pt x="858396" y="185283"/>
                </a:lnTo>
                <a:lnTo>
                  <a:pt x="841943" y="185632"/>
                </a:lnTo>
                <a:lnTo>
                  <a:pt x="829850" y="184582"/>
                </a:lnTo>
                <a:lnTo>
                  <a:pt x="811565" y="179445"/>
                </a:lnTo>
                <a:lnTo>
                  <a:pt x="795018" y="174207"/>
                </a:lnTo>
                <a:lnTo>
                  <a:pt x="783612" y="170125"/>
                </a:lnTo>
                <a:lnTo>
                  <a:pt x="784309" y="165266"/>
                </a:lnTo>
                <a:lnTo>
                  <a:pt x="798379" y="165266"/>
                </a:lnTo>
                <a:cubicBezTo>
                  <a:pt x="807496" y="166887"/>
                  <a:pt x="816779" y="167236"/>
                  <a:pt x="825989" y="166301"/>
                </a:cubicBezTo>
                <a:cubicBezTo>
                  <a:pt x="829694" y="165922"/>
                  <a:pt x="833378" y="165337"/>
                  <a:pt x="837020" y="164549"/>
                </a:cubicBezTo>
                <a:lnTo>
                  <a:pt x="844784" y="161765"/>
                </a:lnTo>
                <a:lnTo>
                  <a:pt x="838113" y="154790"/>
                </a:lnTo>
                <a:cubicBezTo>
                  <a:pt x="831421" y="155465"/>
                  <a:pt x="824719" y="156051"/>
                  <a:pt x="818007" y="156538"/>
                </a:cubicBezTo>
                <a:cubicBezTo>
                  <a:pt x="812252" y="156959"/>
                  <a:pt x="806497" y="157308"/>
                  <a:pt x="800731" y="157589"/>
                </a:cubicBezTo>
                <a:lnTo>
                  <a:pt x="788160" y="155139"/>
                </a:lnTo>
                <a:lnTo>
                  <a:pt x="789232" y="149184"/>
                </a:lnTo>
                <a:cubicBezTo>
                  <a:pt x="792406" y="149301"/>
                  <a:pt x="795580" y="149417"/>
                  <a:pt x="798754" y="149537"/>
                </a:cubicBezTo>
                <a:cubicBezTo>
                  <a:pt x="801845" y="149653"/>
                  <a:pt x="804936" y="149770"/>
                  <a:pt x="808037" y="149886"/>
                </a:cubicBezTo>
                <a:lnTo>
                  <a:pt x="814937" y="148850"/>
                </a:lnTo>
                <a:lnTo>
                  <a:pt x="816924" y="145245"/>
                </a:lnTo>
                <a:lnTo>
                  <a:pt x="810961" y="142794"/>
                </a:lnTo>
                <a:lnTo>
                  <a:pt x="799909" y="135677"/>
                </a:lnTo>
                <a:lnTo>
                  <a:pt x="790512" y="135677"/>
                </a:lnTo>
                <a:lnTo>
                  <a:pt x="775349" y="139879"/>
                </a:lnTo>
                <a:lnTo>
                  <a:pt x="766076" y="143965"/>
                </a:lnTo>
                <a:cubicBezTo>
                  <a:pt x="761528" y="147515"/>
                  <a:pt x="755898" y="149402"/>
                  <a:pt x="750112" y="149316"/>
                </a:cubicBezTo>
                <a:cubicBezTo>
                  <a:pt x="748259" y="149289"/>
                  <a:pt x="746407" y="149053"/>
                  <a:pt x="744607" y="148618"/>
                </a:cubicBezTo>
                <a:lnTo>
                  <a:pt x="738727" y="144314"/>
                </a:lnTo>
                <a:lnTo>
                  <a:pt x="734033" y="139526"/>
                </a:lnTo>
                <a:lnTo>
                  <a:pt x="734866" y="135455"/>
                </a:lnTo>
                <a:lnTo>
                  <a:pt x="740028" y="130904"/>
                </a:lnTo>
                <a:lnTo>
                  <a:pt x="754462" y="125666"/>
                </a:lnTo>
                <a:lnTo>
                  <a:pt x="764911" y="121464"/>
                </a:lnTo>
                <a:lnTo>
                  <a:pt x="784101" y="113037"/>
                </a:lnTo>
                <a:lnTo>
                  <a:pt x="792666" y="108966"/>
                </a:lnTo>
                <a:lnTo>
                  <a:pt x="806184" y="105998"/>
                </a:lnTo>
                <a:close/>
                <a:moveTo>
                  <a:pt x="2806943" y="82895"/>
                </a:moveTo>
                <a:lnTo>
                  <a:pt x="2814201" y="85607"/>
                </a:lnTo>
                <a:lnTo>
                  <a:pt x="2817965" y="88303"/>
                </a:lnTo>
                <a:lnTo>
                  <a:pt x="2824297" y="89450"/>
                </a:lnTo>
                <a:lnTo>
                  <a:pt x="2822653" y="92865"/>
                </a:lnTo>
                <a:lnTo>
                  <a:pt x="2815964" y="92600"/>
                </a:lnTo>
                <a:lnTo>
                  <a:pt x="2813633" y="96670"/>
                </a:lnTo>
                <a:lnTo>
                  <a:pt x="2807875" y="96554"/>
                </a:lnTo>
                <a:lnTo>
                  <a:pt x="2800261" y="95619"/>
                </a:lnTo>
                <a:cubicBezTo>
                  <a:pt x="2799548" y="97808"/>
                  <a:pt x="2797930" y="99593"/>
                  <a:pt x="2795810" y="100524"/>
                </a:cubicBezTo>
                <a:cubicBezTo>
                  <a:pt x="2793717" y="101439"/>
                  <a:pt x="2791333" y="101439"/>
                  <a:pt x="2789240" y="100520"/>
                </a:cubicBezTo>
                <a:lnTo>
                  <a:pt x="2777631" y="101901"/>
                </a:lnTo>
                <a:lnTo>
                  <a:pt x="2769304" y="103312"/>
                </a:lnTo>
                <a:lnTo>
                  <a:pt x="2761776" y="107628"/>
                </a:lnTo>
                <a:lnTo>
                  <a:pt x="2753099" y="111082"/>
                </a:lnTo>
                <a:lnTo>
                  <a:pt x="2745017" y="109686"/>
                </a:lnTo>
                <a:lnTo>
                  <a:pt x="2737040" y="115860"/>
                </a:lnTo>
                <a:lnTo>
                  <a:pt x="2734570" y="123914"/>
                </a:lnTo>
                <a:lnTo>
                  <a:pt x="2727867" y="135469"/>
                </a:lnTo>
                <a:lnTo>
                  <a:pt x="2724579" y="142239"/>
                </a:lnTo>
                <a:lnTo>
                  <a:pt x="2724902" y="153037"/>
                </a:lnTo>
                <a:lnTo>
                  <a:pt x="2734629" y="157122"/>
                </a:lnTo>
                <a:lnTo>
                  <a:pt x="2738050" y="165980"/>
                </a:lnTo>
                <a:lnTo>
                  <a:pt x="2726309" y="165280"/>
                </a:lnTo>
                <a:lnTo>
                  <a:pt x="2715512" y="165630"/>
                </a:lnTo>
                <a:lnTo>
                  <a:pt x="2707991" y="161426"/>
                </a:lnTo>
                <a:lnTo>
                  <a:pt x="2703435" y="158991"/>
                </a:lnTo>
                <a:lnTo>
                  <a:pt x="2697089" y="153856"/>
                </a:lnTo>
                <a:lnTo>
                  <a:pt x="2687217" y="153156"/>
                </a:lnTo>
                <a:lnTo>
                  <a:pt x="2681663" y="152221"/>
                </a:lnTo>
                <a:lnTo>
                  <a:pt x="2683466" y="146282"/>
                </a:lnTo>
                <a:lnTo>
                  <a:pt x="2686272" y="143493"/>
                </a:lnTo>
                <a:lnTo>
                  <a:pt x="2691324" y="140462"/>
                </a:lnTo>
                <a:lnTo>
                  <a:pt x="2690604" y="136258"/>
                </a:lnTo>
                <a:lnTo>
                  <a:pt x="2685401" y="134885"/>
                </a:lnTo>
                <a:lnTo>
                  <a:pt x="2686741" y="131411"/>
                </a:lnTo>
                <a:lnTo>
                  <a:pt x="2690102" y="128611"/>
                </a:lnTo>
                <a:lnTo>
                  <a:pt x="2697710" y="130350"/>
                </a:lnTo>
                <a:lnTo>
                  <a:pt x="2702504" y="129765"/>
                </a:lnTo>
                <a:lnTo>
                  <a:pt x="2702266" y="122426"/>
                </a:lnTo>
                <a:lnTo>
                  <a:pt x="2696046" y="119287"/>
                </a:lnTo>
                <a:lnTo>
                  <a:pt x="2700008" y="115087"/>
                </a:lnTo>
                <a:lnTo>
                  <a:pt x="2707285" y="115648"/>
                </a:lnTo>
                <a:lnTo>
                  <a:pt x="2711015" y="113152"/>
                </a:lnTo>
                <a:lnTo>
                  <a:pt x="2713584" y="105317"/>
                </a:lnTo>
                <a:lnTo>
                  <a:pt x="2718860" y="100805"/>
                </a:lnTo>
                <a:lnTo>
                  <a:pt x="2725900" y="100455"/>
                </a:lnTo>
                <a:lnTo>
                  <a:pt x="2733289" y="94531"/>
                </a:lnTo>
                <a:lnTo>
                  <a:pt x="2736815" y="92096"/>
                </a:lnTo>
                <a:lnTo>
                  <a:pt x="2746324" y="90738"/>
                </a:lnTo>
                <a:lnTo>
                  <a:pt x="2754433" y="91088"/>
                </a:lnTo>
                <a:lnTo>
                  <a:pt x="2772269" y="91788"/>
                </a:lnTo>
                <a:lnTo>
                  <a:pt x="2780365" y="92488"/>
                </a:lnTo>
                <a:lnTo>
                  <a:pt x="2784201" y="89115"/>
                </a:lnTo>
                <a:lnTo>
                  <a:pt x="2790415" y="86680"/>
                </a:lnTo>
                <a:lnTo>
                  <a:pt x="2798749" y="85980"/>
                </a:lnTo>
                <a:lnTo>
                  <a:pt x="2802863" y="88753"/>
                </a:lnTo>
                <a:lnTo>
                  <a:pt x="2803919" y="84549"/>
                </a:lnTo>
                <a:close/>
                <a:moveTo>
                  <a:pt x="1172188" y="78989"/>
                </a:moveTo>
                <a:lnTo>
                  <a:pt x="1175684" y="84357"/>
                </a:lnTo>
                <a:lnTo>
                  <a:pt x="1188735" y="90662"/>
                </a:lnTo>
                <a:lnTo>
                  <a:pt x="1194726" y="94046"/>
                </a:lnTo>
                <a:lnTo>
                  <a:pt x="1207276" y="92309"/>
                </a:lnTo>
                <a:lnTo>
                  <a:pt x="1216298" y="90910"/>
                </a:lnTo>
                <a:lnTo>
                  <a:pt x="1232740" y="90559"/>
                </a:lnTo>
                <a:cubicBezTo>
                  <a:pt x="1237196" y="89544"/>
                  <a:pt x="1241769" y="89075"/>
                  <a:pt x="1246342" y="89159"/>
                </a:cubicBezTo>
                <a:cubicBezTo>
                  <a:pt x="1250606" y="89238"/>
                  <a:pt x="1254845" y="89797"/>
                  <a:pt x="1259034" y="90559"/>
                </a:cubicBezTo>
                <a:cubicBezTo>
                  <a:pt x="1262178" y="91131"/>
                  <a:pt x="1265303" y="91817"/>
                  <a:pt x="1268311" y="92893"/>
                </a:cubicBezTo>
                <a:cubicBezTo>
                  <a:pt x="1270068" y="93524"/>
                  <a:pt x="1271776" y="94284"/>
                  <a:pt x="1273422" y="95171"/>
                </a:cubicBezTo>
                <a:lnTo>
                  <a:pt x="1265427" y="98891"/>
                </a:lnTo>
                <a:lnTo>
                  <a:pt x="1256497" y="100993"/>
                </a:lnTo>
                <a:lnTo>
                  <a:pt x="1246386" y="106129"/>
                </a:lnTo>
                <a:lnTo>
                  <a:pt x="1242171" y="109617"/>
                </a:lnTo>
                <a:lnTo>
                  <a:pt x="1233118" y="109617"/>
                </a:lnTo>
                <a:lnTo>
                  <a:pt x="1229386" y="103225"/>
                </a:lnTo>
                <a:lnTo>
                  <a:pt x="1214002" y="104626"/>
                </a:lnTo>
                <a:lnTo>
                  <a:pt x="1187603" y="103867"/>
                </a:lnTo>
                <a:lnTo>
                  <a:pt x="1182708" y="100746"/>
                </a:lnTo>
                <a:lnTo>
                  <a:pt x="1175307" y="98995"/>
                </a:lnTo>
                <a:lnTo>
                  <a:pt x="1156736" y="99345"/>
                </a:lnTo>
                <a:cubicBezTo>
                  <a:pt x="1153134" y="104173"/>
                  <a:pt x="1145974" y="104511"/>
                  <a:pt x="1141921" y="100046"/>
                </a:cubicBezTo>
                <a:cubicBezTo>
                  <a:pt x="1140665" y="98656"/>
                  <a:pt x="1139897" y="96891"/>
                  <a:pt x="1139755" y="95025"/>
                </a:cubicBezTo>
                <a:lnTo>
                  <a:pt x="1143604" y="87569"/>
                </a:lnTo>
                <a:lnTo>
                  <a:pt x="1149799" y="84081"/>
                </a:lnTo>
                <a:lnTo>
                  <a:pt x="1156686" y="81120"/>
                </a:lnTo>
                <a:lnTo>
                  <a:pt x="1163506" y="79121"/>
                </a:lnTo>
                <a:close/>
                <a:moveTo>
                  <a:pt x="3152208" y="63947"/>
                </a:moveTo>
                <a:lnTo>
                  <a:pt x="3169651" y="67410"/>
                </a:lnTo>
                <a:lnTo>
                  <a:pt x="3184404" y="73540"/>
                </a:lnTo>
                <a:lnTo>
                  <a:pt x="3194557" y="82167"/>
                </a:lnTo>
                <a:lnTo>
                  <a:pt x="3204016" y="82508"/>
                </a:lnTo>
                <a:lnTo>
                  <a:pt x="3212694" y="82167"/>
                </a:lnTo>
                <a:lnTo>
                  <a:pt x="3219897" y="80748"/>
                </a:lnTo>
                <a:lnTo>
                  <a:pt x="3225364" y="77570"/>
                </a:lnTo>
                <a:lnTo>
                  <a:pt x="3246799" y="78648"/>
                </a:lnTo>
                <a:lnTo>
                  <a:pt x="3253481" y="80464"/>
                </a:lnTo>
                <a:cubicBezTo>
                  <a:pt x="3257994" y="79386"/>
                  <a:pt x="3262680" y="79897"/>
                  <a:pt x="3266846" y="81883"/>
                </a:cubicBezTo>
                <a:cubicBezTo>
                  <a:pt x="3269536" y="83189"/>
                  <a:pt x="3271879" y="85005"/>
                  <a:pt x="3273788" y="87332"/>
                </a:cubicBezTo>
                <a:lnTo>
                  <a:pt x="3287673" y="89206"/>
                </a:lnTo>
                <a:lnTo>
                  <a:pt x="3286372" y="98401"/>
                </a:lnTo>
                <a:lnTo>
                  <a:pt x="3280210" y="102090"/>
                </a:lnTo>
                <a:lnTo>
                  <a:pt x="3274049" y="105439"/>
                </a:lnTo>
                <a:lnTo>
                  <a:pt x="3267106" y="108902"/>
                </a:lnTo>
                <a:lnTo>
                  <a:pt x="3256085" y="113386"/>
                </a:lnTo>
                <a:lnTo>
                  <a:pt x="3250184" y="118494"/>
                </a:lnTo>
                <a:lnTo>
                  <a:pt x="3248882" y="121502"/>
                </a:lnTo>
                <a:lnTo>
                  <a:pt x="3247494" y="128484"/>
                </a:lnTo>
                <a:lnTo>
                  <a:pt x="3261986" y="128484"/>
                </a:lnTo>
                <a:lnTo>
                  <a:pt x="3272747" y="125078"/>
                </a:lnTo>
                <a:lnTo>
                  <a:pt x="3288368" y="120651"/>
                </a:lnTo>
                <a:lnTo>
                  <a:pt x="3297827" y="116905"/>
                </a:lnTo>
                <a:lnTo>
                  <a:pt x="3302686" y="115486"/>
                </a:lnTo>
                <a:lnTo>
                  <a:pt x="3310150" y="116451"/>
                </a:lnTo>
                <a:lnTo>
                  <a:pt x="3315877" y="120651"/>
                </a:lnTo>
                <a:lnTo>
                  <a:pt x="3326117" y="123432"/>
                </a:lnTo>
                <a:lnTo>
                  <a:pt x="3332452" y="126895"/>
                </a:lnTo>
                <a:lnTo>
                  <a:pt x="3343907" y="127292"/>
                </a:lnTo>
                <a:lnTo>
                  <a:pt x="3349982" y="124511"/>
                </a:lnTo>
                <a:lnTo>
                  <a:pt x="3356404" y="121673"/>
                </a:lnTo>
                <a:lnTo>
                  <a:pt x="3365169" y="119913"/>
                </a:lnTo>
                <a:lnTo>
                  <a:pt x="3371330" y="120992"/>
                </a:lnTo>
                <a:lnTo>
                  <a:pt x="3381050" y="124227"/>
                </a:lnTo>
                <a:lnTo>
                  <a:pt x="3390335" y="125532"/>
                </a:lnTo>
                <a:lnTo>
                  <a:pt x="3396584" y="129619"/>
                </a:lnTo>
                <a:lnTo>
                  <a:pt x="3405696" y="132741"/>
                </a:lnTo>
                <a:lnTo>
                  <a:pt x="3410816" y="130641"/>
                </a:lnTo>
                <a:lnTo>
                  <a:pt x="3424527" y="126781"/>
                </a:lnTo>
                <a:lnTo>
                  <a:pt x="3438152" y="123319"/>
                </a:lnTo>
                <a:lnTo>
                  <a:pt x="3453252" y="122978"/>
                </a:lnTo>
                <a:lnTo>
                  <a:pt x="3466876" y="122240"/>
                </a:lnTo>
                <a:lnTo>
                  <a:pt x="3475554" y="125873"/>
                </a:lnTo>
                <a:lnTo>
                  <a:pt x="3489266" y="129052"/>
                </a:lnTo>
                <a:lnTo>
                  <a:pt x="3500808" y="131833"/>
                </a:lnTo>
                <a:lnTo>
                  <a:pt x="3505494" y="137906"/>
                </a:lnTo>
                <a:lnTo>
                  <a:pt x="3515040" y="145399"/>
                </a:lnTo>
                <a:lnTo>
                  <a:pt x="3521115" y="149145"/>
                </a:lnTo>
                <a:lnTo>
                  <a:pt x="3531702" y="155445"/>
                </a:lnTo>
                <a:lnTo>
                  <a:pt x="3539859" y="158908"/>
                </a:lnTo>
                <a:lnTo>
                  <a:pt x="3546975" y="161348"/>
                </a:lnTo>
                <a:lnTo>
                  <a:pt x="3553744" y="158226"/>
                </a:lnTo>
                <a:lnTo>
                  <a:pt x="3563203" y="155275"/>
                </a:lnTo>
                <a:lnTo>
                  <a:pt x="3568844" y="150791"/>
                </a:lnTo>
                <a:lnTo>
                  <a:pt x="3579431" y="149372"/>
                </a:lnTo>
                <a:lnTo>
                  <a:pt x="3581775" y="152834"/>
                </a:lnTo>
                <a:lnTo>
                  <a:pt x="3589151" y="151813"/>
                </a:lnTo>
                <a:lnTo>
                  <a:pt x="3601474" y="152494"/>
                </a:lnTo>
                <a:lnTo>
                  <a:pt x="3607549" y="158113"/>
                </a:lnTo>
                <a:lnTo>
                  <a:pt x="3617094" y="156353"/>
                </a:lnTo>
                <a:lnTo>
                  <a:pt x="3622215" y="151131"/>
                </a:lnTo>
                <a:lnTo>
                  <a:pt x="3630459" y="149485"/>
                </a:lnTo>
                <a:lnTo>
                  <a:pt x="3635405" y="143582"/>
                </a:lnTo>
                <a:lnTo>
                  <a:pt x="3628289" y="138701"/>
                </a:lnTo>
                <a:lnTo>
                  <a:pt x="3624818" y="133422"/>
                </a:lnTo>
                <a:lnTo>
                  <a:pt x="3640959" y="130981"/>
                </a:lnTo>
                <a:lnTo>
                  <a:pt x="3652414" y="129903"/>
                </a:lnTo>
                <a:lnTo>
                  <a:pt x="3663522" y="130300"/>
                </a:lnTo>
                <a:lnTo>
                  <a:pt x="3671593" y="132684"/>
                </a:lnTo>
                <a:lnTo>
                  <a:pt x="3697280" y="137566"/>
                </a:lnTo>
                <a:lnTo>
                  <a:pt x="3704917" y="140687"/>
                </a:lnTo>
                <a:lnTo>
                  <a:pt x="3712293" y="140687"/>
                </a:lnTo>
                <a:lnTo>
                  <a:pt x="3716112" y="135806"/>
                </a:lnTo>
                <a:lnTo>
                  <a:pt x="3723401" y="137906"/>
                </a:lnTo>
                <a:lnTo>
                  <a:pt x="3733642" y="144547"/>
                </a:lnTo>
                <a:lnTo>
                  <a:pt x="3748047" y="149145"/>
                </a:lnTo>
                <a:lnTo>
                  <a:pt x="3757593" y="155899"/>
                </a:lnTo>
                <a:lnTo>
                  <a:pt x="3770610" y="154480"/>
                </a:lnTo>
                <a:lnTo>
                  <a:pt x="3791091" y="155899"/>
                </a:lnTo>
                <a:lnTo>
                  <a:pt x="3808360" y="155899"/>
                </a:lnTo>
                <a:lnTo>
                  <a:pt x="3820336" y="160781"/>
                </a:lnTo>
                <a:lnTo>
                  <a:pt x="3846370" y="160554"/>
                </a:lnTo>
                <a:lnTo>
                  <a:pt x="3861123" y="158454"/>
                </a:lnTo>
                <a:lnTo>
                  <a:pt x="3866937" y="158454"/>
                </a:lnTo>
                <a:lnTo>
                  <a:pt x="3874401" y="160951"/>
                </a:lnTo>
                <a:lnTo>
                  <a:pt x="3879781" y="166059"/>
                </a:lnTo>
                <a:lnTo>
                  <a:pt x="3893406" y="169408"/>
                </a:lnTo>
                <a:lnTo>
                  <a:pt x="3902518" y="173268"/>
                </a:lnTo>
                <a:lnTo>
                  <a:pt x="3920829" y="176844"/>
                </a:lnTo>
                <a:lnTo>
                  <a:pt x="3949640" y="172644"/>
                </a:lnTo>
                <a:lnTo>
                  <a:pt x="3965347" y="170544"/>
                </a:lnTo>
                <a:lnTo>
                  <a:pt x="3979145" y="171281"/>
                </a:lnTo>
                <a:lnTo>
                  <a:pt x="3995894" y="176730"/>
                </a:lnTo>
                <a:lnTo>
                  <a:pt x="4006482" y="179512"/>
                </a:lnTo>
                <a:lnTo>
                  <a:pt x="4017156" y="183712"/>
                </a:lnTo>
                <a:lnTo>
                  <a:pt x="4024532" y="186039"/>
                </a:lnTo>
                <a:lnTo>
                  <a:pt x="4029999" y="184280"/>
                </a:lnTo>
                <a:lnTo>
                  <a:pt x="4025834" y="176957"/>
                </a:lnTo>
                <a:lnTo>
                  <a:pt x="4017937" y="171906"/>
                </a:lnTo>
                <a:lnTo>
                  <a:pt x="4016201" y="167762"/>
                </a:lnTo>
                <a:lnTo>
                  <a:pt x="4025053" y="166684"/>
                </a:lnTo>
                <a:lnTo>
                  <a:pt x="4035900" y="165946"/>
                </a:lnTo>
                <a:lnTo>
                  <a:pt x="4047355" y="167365"/>
                </a:lnTo>
                <a:lnTo>
                  <a:pt x="4055513" y="172303"/>
                </a:lnTo>
                <a:lnTo>
                  <a:pt x="4068096" y="172984"/>
                </a:lnTo>
                <a:lnTo>
                  <a:pt x="4084151" y="173665"/>
                </a:lnTo>
                <a:lnTo>
                  <a:pt x="4101680" y="172984"/>
                </a:lnTo>
                <a:lnTo>
                  <a:pt x="4109751" y="177298"/>
                </a:lnTo>
                <a:lnTo>
                  <a:pt x="4118429" y="179398"/>
                </a:lnTo>
                <a:lnTo>
                  <a:pt x="4138910" y="180420"/>
                </a:lnTo>
                <a:lnTo>
                  <a:pt x="4146893" y="182179"/>
                </a:lnTo>
                <a:lnTo>
                  <a:pt x="4160518" y="189558"/>
                </a:lnTo>
                <a:lnTo>
                  <a:pt x="4171453" y="195121"/>
                </a:lnTo>
                <a:lnTo>
                  <a:pt x="4185598" y="196710"/>
                </a:lnTo>
                <a:lnTo>
                  <a:pt x="4195404" y="199151"/>
                </a:lnTo>
                <a:lnTo>
                  <a:pt x="4204516" y="201592"/>
                </a:lnTo>
                <a:lnTo>
                  <a:pt x="4217447" y="201592"/>
                </a:lnTo>
                <a:lnTo>
                  <a:pt x="4224997" y="204259"/>
                </a:lnTo>
                <a:lnTo>
                  <a:pt x="4240530" y="210844"/>
                </a:lnTo>
                <a:lnTo>
                  <a:pt x="4244696" y="216406"/>
                </a:lnTo>
                <a:lnTo>
                  <a:pt x="4254068" y="221174"/>
                </a:lnTo>
                <a:lnTo>
                  <a:pt x="4262399" y="216406"/>
                </a:lnTo>
                <a:lnTo>
                  <a:pt x="4267259" y="213568"/>
                </a:lnTo>
                <a:lnTo>
                  <a:pt x="4274982" y="213228"/>
                </a:lnTo>
                <a:lnTo>
                  <a:pt x="4281144" y="213228"/>
                </a:lnTo>
                <a:lnTo>
                  <a:pt x="4290777" y="219301"/>
                </a:lnTo>
                <a:lnTo>
                  <a:pt x="4301624" y="228042"/>
                </a:lnTo>
                <a:lnTo>
                  <a:pt x="4310389" y="234797"/>
                </a:lnTo>
                <a:lnTo>
                  <a:pt x="4316724" y="238656"/>
                </a:lnTo>
                <a:lnTo>
                  <a:pt x="4313774" y="241438"/>
                </a:lnTo>
                <a:lnTo>
                  <a:pt x="4301364" y="246660"/>
                </a:lnTo>
                <a:lnTo>
                  <a:pt x="4288086" y="242459"/>
                </a:lnTo>
                <a:lnTo>
                  <a:pt x="4272813" y="236045"/>
                </a:lnTo>
                <a:lnTo>
                  <a:pt x="4266912" y="229915"/>
                </a:lnTo>
                <a:lnTo>
                  <a:pt x="4259449" y="231221"/>
                </a:lnTo>
                <a:lnTo>
                  <a:pt x="4247820" y="229972"/>
                </a:lnTo>
                <a:lnTo>
                  <a:pt x="4237406" y="227191"/>
                </a:lnTo>
                <a:lnTo>
                  <a:pt x="4227253" y="226850"/>
                </a:lnTo>
                <a:lnTo>
                  <a:pt x="4218054" y="221912"/>
                </a:lnTo>
                <a:lnTo>
                  <a:pt x="4209549" y="225772"/>
                </a:lnTo>
                <a:lnTo>
                  <a:pt x="4217447" y="233661"/>
                </a:lnTo>
                <a:lnTo>
                  <a:pt x="4225778" y="237408"/>
                </a:lnTo>
                <a:lnTo>
                  <a:pt x="4224736" y="242175"/>
                </a:lnTo>
                <a:lnTo>
                  <a:pt x="4216318" y="241835"/>
                </a:lnTo>
                <a:lnTo>
                  <a:pt x="4208682" y="240302"/>
                </a:lnTo>
                <a:lnTo>
                  <a:pt x="4198355" y="235591"/>
                </a:lnTo>
                <a:lnTo>
                  <a:pt x="4191239" y="240075"/>
                </a:lnTo>
                <a:lnTo>
                  <a:pt x="4197227" y="247795"/>
                </a:lnTo>
                <a:cubicBezTo>
                  <a:pt x="4200871" y="251484"/>
                  <a:pt x="4205558" y="254038"/>
                  <a:pt x="4210591" y="255174"/>
                </a:cubicBezTo>
                <a:cubicBezTo>
                  <a:pt x="4215277" y="256195"/>
                  <a:pt x="4220137" y="255911"/>
                  <a:pt x="4224823" y="256649"/>
                </a:cubicBezTo>
                <a:cubicBezTo>
                  <a:pt x="4229769" y="257387"/>
                  <a:pt x="4234369" y="259204"/>
                  <a:pt x="4238534" y="261928"/>
                </a:cubicBezTo>
                <a:lnTo>
                  <a:pt x="4249729" y="269193"/>
                </a:lnTo>
                <a:lnTo>
                  <a:pt x="4268387" y="273337"/>
                </a:lnTo>
                <a:lnTo>
                  <a:pt x="4262399" y="281056"/>
                </a:lnTo>
                <a:lnTo>
                  <a:pt x="4247126" y="280489"/>
                </a:lnTo>
                <a:lnTo>
                  <a:pt x="4237753" y="279410"/>
                </a:lnTo>
                <a:lnTo>
                  <a:pt x="4234022" y="279410"/>
                </a:lnTo>
                <a:lnTo>
                  <a:pt x="4224042" y="285143"/>
                </a:lnTo>
                <a:lnTo>
                  <a:pt x="4217794" y="291387"/>
                </a:lnTo>
                <a:lnTo>
                  <a:pt x="4216145" y="299787"/>
                </a:lnTo>
                <a:lnTo>
                  <a:pt x="4206512" y="305634"/>
                </a:lnTo>
                <a:lnTo>
                  <a:pt x="4198702" y="311423"/>
                </a:lnTo>
                <a:lnTo>
                  <a:pt x="4192367" y="311423"/>
                </a:lnTo>
                <a:lnTo>
                  <a:pt x="4186813" y="308415"/>
                </a:lnTo>
                <a:lnTo>
                  <a:pt x="4182387" y="305634"/>
                </a:lnTo>
                <a:lnTo>
                  <a:pt x="4179350" y="298652"/>
                </a:lnTo>
                <a:lnTo>
                  <a:pt x="4174403" y="298652"/>
                </a:lnTo>
                <a:lnTo>
                  <a:pt x="4170324" y="304442"/>
                </a:lnTo>
                <a:lnTo>
                  <a:pt x="4165899" y="309721"/>
                </a:lnTo>
                <a:lnTo>
                  <a:pt x="4161386" y="313183"/>
                </a:lnTo>
                <a:lnTo>
                  <a:pt x="4156787" y="314261"/>
                </a:lnTo>
                <a:lnTo>
                  <a:pt x="4149584" y="316248"/>
                </a:lnTo>
                <a:lnTo>
                  <a:pt x="4137261" y="317270"/>
                </a:lnTo>
                <a:lnTo>
                  <a:pt x="4128322" y="323116"/>
                </a:lnTo>
                <a:lnTo>
                  <a:pt x="4129711" y="328054"/>
                </a:lnTo>
                <a:lnTo>
                  <a:pt x="4132227" y="332936"/>
                </a:lnTo>
                <a:lnTo>
                  <a:pt x="4137087" y="337249"/>
                </a:lnTo>
                <a:lnTo>
                  <a:pt x="4134397" y="345139"/>
                </a:lnTo>
                <a:lnTo>
                  <a:pt x="4138996" y="351440"/>
                </a:lnTo>
                <a:lnTo>
                  <a:pt x="4147414" y="349453"/>
                </a:lnTo>
                <a:lnTo>
                  <a:pt x="4155311" y="351553"/>
                </a:lnTo>
                <a:cubicBezTo>
                  <a:pt x="4155572" y="354448"/>
                  <a:pt x="4156873" y="357116"/>
                  <a:pt x="4158869" y="359273"/>
                </a:cubicBezTo>
                <a:cubicBezTo>
                  <a:pt x="4161299" y="361827"/>
                  <a:pt x="4164684" y="363359"/>
                  <a:pt x="4168242" y="363416"/>
                </a:cubicBezTo>
                <a:lnTo>
                  <a:pt x="4175358" y="368014"/>
                </a:lnTo>
                <a:lnTo>
                  <a:pt x="4176833" y="373803"/>
                </a:lnTo>
                <a:lnTo>
                  <a:pt x="4180217" y="386064"/>
                </a:lnTo>
                <a:lnTo>
                  <a:pt x="4184209" y="388958"/>
                </a:lnTo>
                <a:lnTo>
                  <a:pt x="4187941" y="394521"/>
                </a:lnTo>
                <a:lnTo>
                  <a:pt x="4190718" y="401786"/>
                </a:lnTo>
                <a:lnTo>
                  <a:pt x="4184036" y="403432"/>
                </a:lnTo>
                <a:cubicBezTo>
                  <a:pt x="4182213" y="403773"/>
                  <a:pt x="4180651" y="404965"/>
                  <a:pt x="4179957" y="406668"/>
                </a:cubicBezTo>
                <a:cubicBezTo>
                  <a:pt x="4179176" y="408370"/>
                  <a:pt x="4179350" y="410300"/>
                  <a:pt x="4180304" y="411890"/>
                </a:cubicBezTo>
                <a:lnTo>
                  <a:pt x="4183081" y="417509"/>
                </a:lnTo>
                <a:lnTo>
                  <a:pt x="4186292" y="423412"/>
                </a:lnTo>
                <a:lnTo>
                  <a:pt x="4182300" y="425399"/>
                </a:lnTo>
                <a:cubicBezTo>
                  <a:pt x="4181693" y="428691"/>
                  <a:pt x="4182040" y="432096"/>
                  <a:pt x="4183342" y="435218"/>
                </a:cubicBezTo>
                <a:cubicBezTo>
                  <a:pt x="4184470" y="437886"/>
                  <a:pt x="4186205" y="440213"/>
                  <a:pt x="4188462" y="442030"/>
                </a:cubicBezTo>
                <a:lnTo>
                  <a:pt x="4190110" y="448557"/>
                </a:lnTo>
                <a:lnTo>
                  <a:pt x="4186119" y="448216"/>
                </a:lnTo>
                <a:lnTo>
                  <a:pt x="4181953" y="452190"/>
                </a:lnTo>
                <a:lnTo>
                  <a:pt x="4176920" y="456276"/>
                </a:lnTo>
                <a:lnTo>
                  <a:pt x="4171105" y="451338"/>
                </a:lnTo>
                <a:lnTo>
                  <a:pt x="4162427" y="446911"/>
                </a:lnTo>
                <a:lnTo>
                  <a:pt x="4158956" y="437375"/>
                </a:lnTo>
                <a:lnTo>
                  <a:pt x="4153662" y="432834"/>
                </a:lnTo>
                <a:lnTo>
                  <a:pt x="4149497" y="425455"/>
                </a:lnTo>
                <a:lnTo>
                  <a:pt x="4145245" y="424774"/>
                </a:lnTo>
                <a:lnTo>
                  <a:pt x="4137174" y="425455"/>
                </a:lnTo>
                <a:lnTo>
                  <a:pt x="4136827" y="415466"/>
                </a:lnTo>
                <a:lnTo>
                  <a:pt x="4131880" y="414387"/>
                </a:lnTo>
                <a:lnTo>
                  <a:pt x="4125979" y="410187"/>
                </a:lnTo>
                <a:lnTo>
                  <a:pt x="4116954" y="401786"/>
                </a:lnTo>
                <a:lnTo>
                  <a:pt x="4112181" y="399346"/>
                </a:lnTo>
                <a:lnTo>
                  <a:pt x="4108970" y="390150"/>
                </a:lnTo>
                <a:lnTo>
                  <a:pt x="4104718" y="385496"/>
                </a:lnTo>
                <a:lnTo>
                  <a:pt x="4098209" y="379309"/>
                </a:lnTo>
                <a:lnTo>
                  <a:pt x="4096821" y="370057"/>
                </a:lnTo>
                <a:cubicBezTo>
                  <a:pt x="4091787" y="369319"/>
                  <a:pt x="4087795" y="365403"/>
                  <a:pt x="4087014" y="360408"/>
                </a:cubicBezTo>
                <a:cubicBezTo>
                  <a:pt x="4086754" y="358137"/>
                  <a:pt x="4087101" y="355867"/>
                  <a:pt x="4088143" y="353880"/>
                </a:cubicBezTo>
                <a:lnTo>
                  <a:pt x="4093783" y="347239"/>
                </a:lnTo>
                <a:lnTo>
                  <a:pt x="4099424" y="337193"/>
                </a:lnTo>
                <a:lnTo>
                  <a:pt x="4096908" y="325443"/>
                </a:lnTo>
                <a:lnTo>
                  <a:pt x="4099598" y="315397"/>
                </a:lnTo>
                <a:lnTo>
                  <a:pt x="4107234" y="306996"/>
                </a:lnTo>
                <a:lnTo>
                  <a:pt x="4105846" y="301377"/>
                </a:lnTo>
                <a:lnTo>
                  <a:pt x="4099771" y="294168"/>
                </a:lnTo>
                <a:lnTo>
                  <a:pt x="4096213" y="284235"/>
                </a:lnTo>
                <a:lnTo>
                  <a:pt x="4092308" y="276175"/>
                </a:lnTo>
                <a:lnTo>
                  <a:pt x="4085886" y="275437"/>
                </a:lnTo>
                <a:lnTo>
                  <a:pt x="4079551" y="278105"/>
                </a:lnTo>
                <a:lnTo>
                  <a:pt x="4075039" y="282135"/>
                </a:lnTo>
                <a:lnTo>
                  <a:pt x="4075039" y="289116"/>
                </a:lnTo>
                <a:lnTo>
                  <a:pt x="4075386" y="296949"/>
                </a:lnTo>
                <a:lnTo>
                  <a:pt x="4068704" y="300809"/>
                </a:lnTo>
                <a:lnTo>
                  <a:pt x="4060026" y="299844"/>
                </a:lnTo>
                <a:lnTo>
                  <a:pt x="4058290" y="294282"/>
                </a:lnTo>
                <a:lnTo>
                  <a:pt x="4052996" y="287641"/>
                </a:lnTo>
                <a:lnTo>
                  <a:pt x="4041888" y="290195"/>
                </a:lnTo>
                <a:lnTo>
                  <a:pt x="4037983" y="285995"/>
                </a:lnTo>
                <a:lnTo>
                  <a:pt x="4027396" y="284519"/>
                </a:lnTo>
                <a:cubicBezTo>
                  <a:pt x="4023838" y="284065"/>
                  <a:pt x="4020280" y="285200"/>
                  <a:pt x="4017590" y="287641"/>
                </a:cubicBezTo>
                <a:cubicBezTo>
                  <a:pt x="4014899" y="290025"/>
                  <a:pt x="4013424" y="293487"/>
                  <a:pt x="4013511" y="297063"/>
                </a:cubicBezTo>
                <a:cubicBezTo>
                  <a:pt x="4009866" y="298709"/>
                  <a:pt x="4008130" y="302796"/>
                  <a:pt x="4009345" y="306542"/>
                </a:cubicBezTo>
                <a:cubicBezTo>
                  <a:pt x="4010387" y="309721"/>
                  <a:pt x="4013424" y="311821"/>
                  <a:pt x="4016722" y="311764"/>
                </a:cubicBezTo>
                <a:lnTo>
                  <a:pt x="4020714" y="326465"/>
                </a:lnTo>
                <a:lnTo>
                  <a:pt x="4011341" y="327543"/>
                </a:lnTo>
                <a:lnTo>
                  <a:pt x="4000147" y="332425"/>
                </a:lnTo>
                <a:lnTo>
                  <a:pt x="3990080" y="332084"/>
                </a:lnTo>
                <a:lnTo>
                  <a:pt x="3985828" y="329246"/>
                </a:lnTo>
                <a:lnTo>
                  <a:pt x="3977063" y="325443"/>
                </a:lnTo>
                <a:lnTo>
                  <a:pt x="3972463" y="320902"/>
                </a:lnTo>
                <a:lnTo>
                  <a:pt x="3967864" y="318802"/>
                </a:lnTo>
                <a:lnTo>
                  <a:pt x="3958405" y="320902"/>
                </a:lnTo>
                <a:lnTo>
                  <a:pt x="3952070" y="322662"/>
                </a:lnTo>
                <a:lnTo>
                  <a:pt x="3940181" y="326522"/>
                </a:lnTo>
                <a:lnTo>
                  <a:pt x="3928726" y="326862"/>
                </a:lnTo>
                <a:lnTo>
                  <a:pt x="3919266" y="326124"/>
                </a:lnTo>
                <a:lnTo>
                  <a:pt x="3910328" y="324024"/>
                </a:lnTo>
                <a:lnTo>
                  <a:pt x="3901650" y="324024"/>
                </a:lnTo>
                <a:lnTo>
                  <a:pt x="3890976" y="325670"/>
                </a:lnTo>
                <a:lnTo>
                  <a:pt x="3883339" y="328338"/>
                </a:lnTo>
                <a:lnTo>
                  <a:pt x="3877351" y="333163"/>
                </a:lnTo>
                <a:lnTo>
                  <a:pt x="3868413" y="339577"/>
                </a:lnTo>
                <a:lnTo>
                  <a:pt x="3862164" y="347126"/>
                </a:lnTo>
                <a:lnTo>
                  <a:pt x="3859387" y="353767"/>
                </a:lnTo>
                <a:lnTo>
                  <a:pt x="3861036" y="363757"/>
                </a:lnTo>
                <a:lnTo>
                  <a:pt x="3854615" y="383736"/>
                </a:lnTo>
                <a:lnTo>
                  <a:pt x="3850362" y="388618"/>
                </a:lnTo>
                <a:lnTo>
                  <a:pt x="3843420" y="393556"/>
                </a:lnTo>
                <a:lnTo>
                  <a:pt x="3848627" y="400197"/>
                </a:lnTo>
                <a:lnTo>
                  <a:pt x="3859040" y="400197"/>
                </a:lnTo>
                <a:lnTo>
                  <a:pt x="3865723" y="404738"/>
                </a:lnTo>
                <a:lnTo>
                  <a:pt x="3870669" y="408598"/>
                </a:lnTo>
                <a:lnTo>
                  <a:pt x="3883426" y="410357"/>
                </a:lnTo>
                <a:lnTo>
                  <a:pt x="3890368" y="412457"/>
                </a:lnTo>
                <a:lnTo>
                  <a:pt x="3898699" y="411038"/>
                </a:lnTo>
                <a:lnTo>
                  <a:pt x="3907204" y="407179"/>
                </a:lnTo>
                <a:lnTo>
                  <a:pt x="3914233" y="406100"/>
                </a:lnTo>
                <a:lnTo>
                  <a:pt x="3922651" y="410357"/>
                </a:lnTo>
                <a:lnTo>
                  <a:pt x="3928986" y="419439"/>
                </a:lnTo>
                <a:lnTo>
                  <a:pt x="3938358" y="422901"/>
                </a:lnTo>
                <a:lnTo>
                  <a:pt x="3949900" y="432607"/>
                </a:lnTo>
                <a:lnTo>
                  <a:pt x="3955281" y="439191"/>
                </a:lnTo>
                <a:lnTo>
                  <a:pt x="3957363" y="447535"/>
                </a:lnTo>
                <a:lnTo>
                  <a:pt x="3961182" y="452701"/>
                </a:lnTo>
                <a:lnTo>
                  <a:pt x="3967864" y="464223"/>
                </a:lnTo>
                <a:lnTo>
                  <a:pt x="3972550" y="463769"/>
                </a:lnTo>
                <a:lnTo>
                  <a:pt x="3978885" y="468026"/>
                </a:lnTo>
                <a:cubicBezTo>
                  <a:pt x="3978712" y="472340"/>
                  <a:pt x="3979579" y="476653"/>
                  <a:pt x="3981315" y="480627"/>
                </a:cubicBezTo>
                <a:cubicBezTo>
                  <a:pt x="3982356" y="483067"/>
                  <a:pt x="3983745" y="485281"/>
                  <a:pt x="3985047" y="487552"/>
                </a:cubicBezTo>
                <a:cubicBezTo>
                  <a:pt x="3986609" y="490162"/>
                  <a:pt x="3988084" y="492717"/>
                  <a:pt x="3989559" y="495328"/>
                </a:cubicBezTo>
                <a:lnTo>
                  <a:pt x="3988952" y="504807"/>
                </a:lnTo>
                <a:lnTo>
                  <a:pt x="3984352" y="511788"/>
                </a:lnTo>
                <a:lnTo>
                  <a:pt x="3984352" y="521438"/>
                </a:lnTo>
                <a:lnTo>
                  <a:pt x="3989993" y="529838"/>
                </a:lnTo>
                <a:lnTo>
                  <a:pt x="3985481" y="541077"/>
                </a:lnTo>
                <a:lnTo>
                  <a:pt x="3981055" y="548683"/>
                </a:lnTo>
                <a:lnTo>
                  <a:pt x="3979059" y="557254"/>
                </a:lnTo>
                <a:lnTo>
                  <a:pt x="3975067" y="565427"/>
                </a:lnTo>
                <a:cubicBezTo>
                  <a:pt x="3974199" y="568549"/>
                  <a:pt x="3973158" y="571614"/>
                  <a:pt x="3971856" y="574622"/>
                </a:cubicBezTo>
                <a:cubicBezTo>
                  <a:pt x="3970467" y="578141"/>
                  <a:pt x="3968732" y="581547"/>
                  <a:pt x="3966823" y="584839"/>
                </a:cubicBezTo>
                <a:lnTo>
                  <a:pt x="3962136" y="591026"/>
                </a:lnTo>
                <a:lnTo>
                  <a:pt x="3951549" y="591650"/>
                </a:lnTo>
                <a:lnTo>
                  <a:pt x="3947644" y="590118"/>
                </a:lnTo>
                <a:lnTo>
                  <a:pt x="3939053" y="584896"/>
                </a:lnTo>
                <a:lnTo>
                  <a:pt x="3932631" y="581036"/>
                </a:lnTo>
                <a:lnTo>
                  <a:pt x="3930461" y="588529"/>
                </a:lnTo>
                <a:cubicBezTo>
                  <a:pt x="3930288" y="592275"/>
                  <a:pt x="3929593" y="595964"/>
                  <a:pt x="3928205" y="599483"/>
                </a:cubicBezTo>
                <a:cubicBezTo>
                  <a:pt x="3927597" y="601300"/>
                  <a:pt x="3926730" y="603059"/>
                  <a:pt x="3925775" y="604762"/>
                </a:cubicBezTo>
                <a:cubicBezTo>
                  <a:pt x="3922564" y="604138"/>
                  <a:pt x="3919266" y="605046"/>
                  <a:pt x="3916837" y="607203"/>
                </a:cubicBezTo>
                <a:cubicBezTo>
                  <a:pt x="3913712" y="610041"/>
                  <a:pt x="3912498" y="614468"/>
                  <a:pt x="3913799" y="618498"/>
                </a:cubicBezTo>
                <a:lnTo>
                  <a:pt x="3921783" y="617987"/>
                </a:lnTo>
                <a:lnTo>
                  <a:pt x="3924734" y="626672"/>
                </a:lnTo>
                <a:lnTo>
                  <a:pt x="3923432" y="633199"/>
                </a:lnTo>
                <a:lnTo>
                  <a:pt x="3911717" y="639102"/>
                </a:lnTo>
                <a:lnTo>
                  <a:pt x="3901910" y="644041"/>
                </a:lnTo>
                <a:lnTo>
                  <a:pt x="3901910" y="651476"/>
                </a:lnTo>
                <a:lnTo>
                  <a:pt x="3908853" y="655563"/>
                </a:lnTo>
                <a:lnTo>
                  <a:pt x="3916576" y="662431"/>
                </a:lnTo>
                <a:lnTo>
                  <a:pt x="3923779" y="666915"/>
                </a:lnTo>
                <a:lnTo>
                  <a:pt x="3939053" y="676564"/>
                </a:lnTo>
                <a:lnTo>
                  <a:pt x="3943392" y="676905"/>
                </a:lnTo>
                <a:lnTo>
                  <a:pt x="3952243" y="686270"/>
                </a:lnTo>
                <a:lnTo>
                  <a:pt x="3958578" y="697055"/>
                </a:lnTo>
                <a:cubicBezTo>
                  <a:pt x="3961095" y="699496"/>
                  <a:pt x="3963091" y="702447"/>
                  <a:pt x="3964393" y="705683"/>
                </a:cubicBezTo>
                <a:cubicBezTo>
                  <a:pt x="3965781" y="709145"/>
                  <a:pt x="3966302" y="712891"/>
                  <a:pt x="3966042" y="716637"/>
                </a:cubicBezTo>
                <a:lnTo>
                  <a:pt x="3960574" y="719986"/>
                </a:lnTo>
                <a:lnTo>
                  <a:pt x="3953545" y="723165"/>
                </a:lnTo>
                <a:lnTo>
                  <a:pt x="3943218" y="728160"/>
                </a:lnTo>
                <a:lnTo>
                  <a:pt x="3934453" y="734574"/>
                </a:lnTo>
                <a:lnTo>
                  <a:pt x="3928812" y="731792"/>
                </a:lnTo>
                <a:lnTo>
                  <a:pt x="3923692" y="725265"/>
                </a:lnTo>
                <a:lnTo>
                  <a:pt x="3922651" y="716581"/>
                </a:lnTo>
                <a:lnTo>
                  <a:pt x="3920221" y="708123"/>
                </a:lnTo>
                <a:lnTo>
                  <a:pt x="3918399" y="701482"/>
                </a:lnTo>
                <a:lnTo>
                  <a:pt x="3916316" y="692741"/>
                </a:lnTo>
                <a:lnTo>
                  <a:pt x="3911109" y="687576"/>
                </a:lnTo>
                <a:lnTo>
                  <a:pt x="3904774" y="677473"/>
                </a:lnTo>
                <a:lnTo>
                  <a:pt x="3891063" y="672534"/>
                </a:lnTo>
                <a:lnTo>
                  <a:pt x="3881777" y="672932"/>
                </a:lnTo>
                <a:lnTo>
                  <a:pt x="3876136" y="668107"/>
                </a:lnTo>
                <a:lnTo>
                  <a:pt x="3876483" y="659763"/>
                </a:lnTo>
                <a:lnTo>
                  <a:pt x="3881951" y="656641"/>
                </a:lnTo>
                <a:lnTo>
                  <a:pt x="3876310" y="649262"/>
                </a:lnTo>
                <a:lnTo>
                  <a:pt x="3866243" y="644835"/>
                </a:lnTo>
                <a:lnTo>
                  <a:pt x="3859648" y="641827"/>
                </a:lnTo>
                <a:lnTo>
                  <a:pt x="3854528" y="640067"/>
                </a:lnTo>
                <a:lnTo>
                  <a:pt x="3843593" y="642905"/>
                </a:lnTo>
                <a:lnTo>
                  <a:pt x="3836998" y="647900"/>
                </a:lnTo>
                <a:lnTo>
                  <a:pt x="3830836" y="653236"/>
                </a:lnTo>
                <a:lnTo>
                  <a:pt x="3826237" y="654314"/>
                </a:lnTo>
                <a:lnTo>
                  <a:pt x="3822679" y="650852"/>
                </a:lnTo>
                <a:lnTo>
                  <a:pt x="3818861" y="644665"/>
                </a:lnTo>
                <a:lnTo>
                  <a:pt x="3817559" y="634391"/>
                </a:lnTo>
                <a:lnTo>
                  <a:pt x="3816952" y="628318"/>
                </a:lnTo>
                <a:lnTo>
                  <a:pt x="3812612" y="622301"/>
                </a:lnTo>
                <a:lnTo>
                  <a:pt x="3805323" y="620542"/>
                </a:lnTo>
                <a:lnTo>
                  <a:pt x="3798727" y="622301"/>
                </a:lnTo>
                <a:lnTo>
                  <a:pt x="3792913" y="632405"/>
                </a:lnTo>
                <a:lnTo>
                  <a:pt x="3790049" y="640011"/>
                </a:lnTo>
                <a:lnTo>
                  <a:pt x="3779288" y="650625"/>
                </a:lnTo>
                <a:lnTo>
                  <a:pt x="3770090" y="649944"/>
                </a:lnTo>
                <a:lnTo>
                  <a:pt x="3764970" y="652044"/>
                </a:lnTo>
                <a:lnTo>
                  <a:pt x="3765317" y="659139"/>
                </a:lnTo>
                <a:lnTo>
                  <a:pt x="3764796" y="668788"/>
                </a:lnTo>
                <a:lnTo>
                  <a:pt x="3784409" y="675429"/>
                </a:lnTo>
                <a:lnTo>
                  <a:pt x="3793607" y="677756"/>
                </a:lnTo>
                <a:lnTo>
                  <a:pt x="3797426" y="682524"/>
                </a:lnTo>
                <a:lnTo>
                  <a:pt x="3806972" y="687519"/>
                </a:lnTo>
                <a:lnTo>
                  <a:pt x="3812265" y="683376"/>
                </a:lnTo>
                <a:lnTo>
                  <a:pt x="3819989" y="676735"/>
                </a:lnTo>
                <a:lnTo>
                  <a:pt x="3835696" y="681389"/>
                </a:lnTo>
                <a:lnTo>
                  <a:pt x="3841250" y="682978"/>
                </a:lnTo>
                <a:lnTo>
                  <a:pt x="3849234" y="688371"/>
                </a:lnTo>
                <a:lnTo>
                  <a:pt x="3844461" y="693593"/>
                </a:lnTo>
                <a:lnTo>
                  <a:pt x="3834915" y="697793"/>
                </a:lnTo>
                <a:lnTo>
                  <a:pt x="3826845" y="702674"/>
                </a:lnTo>
                <a:lnTo>
                  <a:pt x="3818687" y="707953"/>
                </a:lnTo>
                <a:lnTo>
                  <a:pt x="3815216" y="715275"/>
                </a:lnTo>
                <a:lnTo>
                  <a:pt x="3814088" y="727308"/>
                </a:lnTo>
                <a:lnTo>
                  <a:pt x="3823981" y="734630"/>
                </a:lnTo>
                <a:lnTo>
                  <a:pt x="3831270" y="737752"/>
                </a:lnTo>
                <a:lnTo>
                  <a:pt x="3837605" y="746834"/>
                </a:lnTo>
                <a:lnTo>
                  <a:pt x="3841771" y="760627"/>
                </a:lnTo>
                <a:lnTo>
                  <a:pt x="3848279" y="768573"/>
                </a:lnTo>
                <a:lnTo>
                  <a:pt x="3855916" y="774363"/>
                </a:lnTo>
                <a:lnTo>
                  <a:pt x="3869975" y="779585"/>
                </a:lnTo>
                <a:lnTo>
                  <a:pt x="3874054" y="785431"/>
                </a:lnTo>
                <a:lnTo>
                  <a:pt x="3874140" y="794853"/>
                </a:lnTo>
                <a:lnTo>
                  <a:pt x="3865809" y="796272"/>
                </a:lnTo>
                <a:lnTo>
                  <a:pt x="3865549" y="803140"/>
                </a:lnTo>
                <a:lnTo>
                  <a:pt x="3870929" y="808533"/>
                </a:lnTo>
                <a:lnTo>
                  <a:pt x="3880996" y="806773"/>
                </a:lnTo>
                <a:lnTo>
                  <a:pt x="3883860" y="815344"/>
                </a:lnTo>
                <a:lnTo>
                  <a:pt x="3884380" y="826469"/>
                </a:lnTo>
                <a:lnTo>
                  <a:pt x="3881951" y="833451"/>
                </a:lnTo>
                <a:cubicBezTo>
                  <a:pt x="3881343" y="837367"/>
                  <a:pt x="3880475" y="841227"/>
                  <a:pt x="3879260" y="844973"/>
                </a:cubicBezTo>
                <a:cubicBezTo>
                  <a:pt x="3878393" y="847868"/>
                  <a:pt x="3877351" y="850649"/>
                  <a:pt x="3876136" y="853374"/>
                </a:cubicBezTo>
                <a:lnTo>
                  <a:pt x="3871884" y="862172"/>
                </a:lnTo>
                <a:lnTo>
                  <a:pt x="3869020" y="874148"/>
                </a:lnTo>
                <a:lnTo>
                  <a:pt x="3868847" y="884933"/>
                </a:lnTo>
                <a:lnTo>
                  <a:pt x="3866070" y="893787"/>
                </a:lnTo>
                <a:lnTo>
                  <a:pt x="3857652" y="900428"/>
                </a:lnTo>
                <a:lnTo>
                  <a:pt x="3854181" y="907069"/>
                </a:lnTo>
                <a:lnTo>
                  <a:pt x="3847412" y="915867"/>
                </a:lnTo>
                <a:lnTo>
                  <a:pt x="3838994" y="922849"/>
                </a:lnTo>
                <a:lnTo>
                  <a:pt x="3823981" y="929376"/>
                </a:lnTo>
                <a:lnTo>
                  <a:pt x="3815476" y="927560"/>
                </a:lnTo>
                <a:lnTo>
                  <a:pt x="3813133" y="930341"/>
                </a:lnTo>
                <a:lnTo>
                  <a:pt x="3808881" y="936982"/>
                </a:lnTo>
                <a:cubicBezTo>
                  <a:pt x="3804889" y="937039"/>
                  <a:pt x="3800897" y="937323"/>
                  <a:pt x="3796992" y="937777"/>
                </a:cubicBezTo>
                <a:cubicBezTo>
                  <a:pt x="3793954" y="938174"/>
                  <a:pt x="3790917" y="938628"/>
                  <a:pt x="3787880" y="939196"/>
                </a:cubicBezTo>
                <a:lnTo>
                  <a:pt x="3779462" y="939196"/>
                </a:lnTo>
                <a:lnTo>
                  <a:pt x="3774863" y="939536"/>
                </a:lnTo>
                <a:lnTo>
                  <a:pt x="3764449" y="943282"/>
                </a:lnTo>
                <a:lnTo>
                  <a:pt x="3761064" y="946064"/>
                </a:lnTo>
                <a:lnTo>
                  <a:pt x="3754296" y="950605"/>
                </a:lnTo>
                <a:lnTo>
                  <a:pt x="3749783" y="957870"/>
                </a:lnTo>
                <a:lnTo>
                  <a:pt x="3746919" y="966611"/>
                </a:lnTo>
                <a:lnTo>
                  <a:pt x="3742059" y="968257"/>
                </a:lnTo>
                <a:lnTo>
                  <a:pt x="3736419" y="961673"/>
                </a:lnTo>
                <a:lnTo>
                  <a:pt x="3735724" y="955713"/>
                </a:lnTo>
                <a:lnTo>
                  <a:pt x="3730865" y="950150"/>
                </a:lnTo>
                <a:lnTo>
                  <a:pt x="3726699" y="947483"/>
                </a:lnTo>
                <a:lnTo>
                  <a:pt x="3718715" y="943623"/>
                </a:lnTo>
                <a:lnTo>
                  <a:pt x="3713248" y="945383"/>
                </a:lnTo>
                <a:lnTo>
                  <a:pt x="3703962" y="947823"/>
                </a:lnTo>
                <a:lnTo>
                  <a:pt x="3692247" y="949583"/>
                </a:lnTo>
                <a:lnTo>
                  <a:pt x="3684090" y="955145"/>
                </a:lnTo>
                <a:lnTo>
                  <a:pt x="3678796" y="963886"/>
                </a:lnTo>
                <a:lnTo>
                  <a:pt x="3678796" y="975182"/>
                </a:lnTo>
                <a:lnTo>
                  <a:pt x="3680618" y="988010"/>
                </a:lnTo>
                <a:lnTo>
                  <a:pt x="3684350" y="1000724"/>
                </a:lnTo>
                <a:lnTo>
                  <a:pt x="3688081" y="1010090"/>
                </a:lnTo>
                <a:lnTo>
                  <a:pt x="3701880" y="1021271"/>
                </a:lnTo>
                <a:lnTo>
                  <a:pt x="3707000" y="1024961"/>
                </a:lnTo>
                <a:lnTo>
                  <a:pt x="3718195" y="1030921"/>
                </a:lnTo>
                <a:lnTo>
                  <a:pt x="3725224" y="1036881"/>
                </a:lnTo>
                <a:lnTo>
                  <a:pt x="3730951" y="1048857"/>
                </a:lnTo>
                <a:lnTo>
                  <a:pt x="3732340" y="1060720"/>
                </a:lnTo>
                <a:lnTo>
                  <a:pt x="3739716" y="1074002"/>
                </a:lnTo>
                <a:lnTo>
                  <a:pt x="3744402" y="1088362"/>
                </a:lnTo>
                <a:cubicBezTo>
                  <a:pt x="3745357" y="1091428"/>
                  <a:pt x="3745965" y="1094606"/>
                  <a:pt x="3746225" y="1097785"/>
                </a:cubicBezTo>
                <a:cubicBezTo>
                  <a:pt x="3746485" y="1101872"/>
                  <a:pt x="3746312" y="1105958"/>
                  <a:pt x="3745531" y="1109932"/>
                </a:cubicBezTo>
                <a:lnTo>
                  <a:pt x="3744055" y="1123951"/>
                </a:lnTo>
                <a:lnTo>
                  <a:pt x="3731732" y="1130536"/>
                </a:lnTo>
                <a:lnTo>
                  <a:pt x="3725224" y="1135701"/>
                </a:lnTo>
                <a:lnTo>
                  <a:pt x="3711339" y="1139220"/>
                </a:lnTo>
                <a:lnTo>
                  <a:pt x="3707260" y="1145293"/>
                </a:lnTo>
                <a:lnTo>
                  <a:pt x="3704743" y="1156078"/>
                </a:lnTo>
                <a:lnTo>
                  <a:pt x="3696760" y="1158632"/>
                </a:lnTo>
                <a:lnTo>
                  <a:pt x="3692941" y="1165557"/>
                </a:lnTo>
                <a:lnTo>
                  <a:pt x="3684871" y="1161868"/>
                </a:lnTo>
                <a:lnTo>
                  <a:pt x="3685912" y="1149778"/>
                </a:lnTo>
                <a:lnTo>
                  <a:pt x="3688429" y="1145577"/>
                </a:lnTo>
                <a:lnTo>
                  <a:pt x="3687127" y="1137915"/>
                </a:lnTo>
                <a:lnTo>
                  <a:pt x="3684957" y="1132920"/>
                </a:lnTo>
                <a:lnTo>
                  <a:pt x="3679750" y="1132522"/>
                </a:lnTo>
                <a:lnTo>
                  <a:pt x="3676366" y="1135133"/>
                </a:lnTo>
                <a:lnTo>
                  <a:pt x="3672114" y="1138596"/>
                </a:lnTo>
                <a:lnTo>
                  <a:pt x="3666473" y="1138993"/>
                </a:lnTo>
                <a:lnTo>
                  <a:pt x="3665084" y="1134566"/>
                </a:lnTo>
                <a:lnTo>
                  <a:pt x="3662655" y="1129400"/>
                </a:lnTo>
                <a:lnTo>
                  <a:pt x="3657882" y="1127811"/>
                </a:lnTo>
                <a:lnTo>
                  <a:pt x="3653369" y="1122419"/>
                </a:lnTo>
                <a:lnTo>
                  <a:pt x="3650245" y="1113451"/>
                </a:lnTo>
                <a:lnTo>
                  <a:pt x="3646340" y="1109648"/>
                </a:lnTo>
                <a:lnTo>
                  <a:pt x="3640873" y="1107321"/>
                </a:lnTo>
                <a:lnTo>
                  <a:pt x="3633756" y="1103234"/>
                </a:lnTo>
                <a:lnTo>
                  <a:pt x="3628636" y="1101474"/>
                </a:lnTo>
                <a:lnTo>
                  <a:pt x="3619177" y="1093528"/>
                </a:lnTo>
                <a:lnTo>
                  <a:pt x="3614838" y="1089782"/>
                </a:lnTo>
                <a:lnTo>
                  <a:pt x="3611020" y="1083141"/>
                </a:lnTo>
                <a:lnTo>
                  <a:pt x="3603210" y="1083481"/>
                </a:lnTo>
                <a:lnTo>
                  <a:pt x="3597916" y="1087000"/>
                </a:lnTo>
                <a:lnTo>
                  <a:pt x="3598176" y="1093641"/>
                </a:lnTo>
                <a:lnTo>
                  <a:pt x="3600259" y="1102042"/>
                </a:lnTo>
                <a:lnTo>
                  <a:pt x="3602776" y="1108115"/>
                </a:lnTo>
                <a:lnTo>
                  <a:pt x="3600259" y="1116856"/>
                </a:lnTo>
                <a:lnTo>
                  <a:pt x="3598176" y="1125257"/>
                </a:lnTo>
                <a:cubicBezTo>
                  <a:pt x="3596788" y="1129287"/>
                  <a:pt x="3595746" y="1133487"/>
                  <a:pt x="3595139" y="1137744"/>
                </a:cubicBezTo>
                <a:cubicBezTo>
                  <a:pt x="3594705" y="1140412"/>
                  <a:pt x="3594445" y="1143080"/>
                  <a:pt x="3594358" y="1145747"/>
                </a:cubicBezTo>
                <a:lnTo>
                  <a:pt x="3596874" y="1153240"/>
                </a:lnTo>
                <a:lnTo>
                  <a:pt x="3603991" y="1159994"/>
                </a:lnTo>
                <a:lnTo>
                  <a:pt x="3609631" y="1164876"/>
                </a:lnTo>
                <a:lnTo>
                  <a:pt x="3610326" y="1170495"/>
                </a:lnTo>
                <a:lnTo>
                  <a:pt x="3612148" y="1179179"/>
                </a:lnTo>
                <a:cubicBezTo>
                  <a:pt x="3611107" y="1181961"/>
                  <a:pt x="3611193" y="1185026"/>
                  <a:pt x="3612495" y="1187694"/>
                </a:cubicBezTo>
                <a:cubicBezTo>
                  <a:pt x="3614404" y="1191894"/>
                  <a:pt x="3618657" y="1194618"/>
                  <a:pt x="3623256" y="1194618"/>
                </a:cubicBezTo>
                <a:lnTo>
                  <a:pt x="3632108" y="1200862"/>
                </a:lnTo>
                <a:lnTo>
                  <a:pt x="3639484" y="1207844"/>
                </a:lnTo>
                <a:lnTo>
                  <a:pt x="3649898" y="1213690"/>
                </a:lnTo>
                <a:lnTo>
                  <a:pt x="3655452" y="1221239"/>
                </a:lnTo>
                <a:cubicBezTo>
                  <a:pt x="3657535" y="1223964"/>
                  <a:pt x="3659183" y="1226915"/>
                  <a:pt x="3660398" y="1230037"/>
                </a:cubicBezTo>
                <a:cubicBezTo>
                  <a:pt x="3661613" y="1232989"/>
                  <a:pt x="3662394" y="1236054"/>
                  <a:pt x="3662741" y="1239232"/>
                </a:cubicBezTo>
                <a:lnTo>
                  <a:pt x="3667688" y="1247746"/>
                </a:lnTo>
                <a:lnTo>
                  <a:pt x="3670118" y="1257509"/>
                </a:lnTo>
                <a:lnTo>
                  <a:pt x="3674110" y="1268804"/>
                </a:lnTo>
                <a:lnTo>
                  <a:pt x="3678188" y="1277262"/>
                </a:lnTo>
                <a:lnTo>
                  <a:pt x="3676279" y="1281803"/>
                </a:lnTo>
                <a:lnTo>
                  <a:pt x="3669684" y="1282086"/>
                </a:lnTo>
                <a:lnTo>
                  <a:pt x="3671767" y="1287592"/>
                </a:lnTo>
                <a:lnTo>
                  <a:pt x="3668990" y="1289976"/>
                </a:lnTo>
                <a:lnTo>
                  <a:pt x="3663349" y="1282995"/>
                </a:lnTo>
                <a:lnTo>
                  <a:pt x="3655625" y="1277773"/>
                </a:lnTo>
                <a:lnTo>
                  <a:pt x="3649724" y="1274481"/>
                </a:lnTo>
                <a:lnTo>
                  <a:pt x="3642348" y="1268407"/>
                </a:lnTo>
                <a:lnTo>
                  <a:pt x="3637401" y="1266648"/>
                </a:lnTo>
                <a:lnTo>
                  <a:pt x="3632368" y="1257112"/>
                </a:lnTo>
                <a:lnTo>
                  <a:pt x="3629591" y="1251549"/>
                </a:lnTo>
                <a:lnTo>
                  <a:pt x="3624644" y="1243149"/>
                </a:lnTo>
                <a:lnTo>
                  <a:pt x="3622128" y="1230605"/>
                </a:lnTo>
                <a:lnTo>
                  <a:pt x="3618136" y="1214258"/>
                </a:lnTo>
                <a:lnTo>
                  <a:pt x="3616921" y="1204779"/>
                </a:lnTo>
                <a:lnTo>
                  <a:pt x="3613103" y="1198081"/>
                </a:lnTo>
                <a:lnTo>
                  <a:pt x="3606854" y="1188772"/>
                </a:lnTo>
                <a:lnTo>
                  <a:pt x="3596961" y="1183323"/>
                </a:lnTo>
                <a:cubicBezTo>
                  <a:pt x="3596441" y="1180769"/>
                  <a:pt x="3595139" y="1178442"/>
                  <a:pt x="3593230" y="1176682"/>
                </a:cubicBezTo>
                <a:cubicBezTo>
                  <a:pt x="3591407" y="1174979"/>
                  <a:pt x="3589064" y="1173901"/>
                  <a:pt x="3586548" y="1173560"/>
                </a:cubicBezTo>
                <a:lnTo>
                  <a:pt x="3581254" y="1171176"/>
                </a:lnTo>
                <a:lnTo>
                  <a:pt x="3580213" y="1162095"/>
                </a:lnTo>
                <a:lnTo>
                  <a:pt x="3580560" y="1155908"/>
                </a:lnTo>
                <a:lnTo>
                  <a:pt x="3584204" y="1152275"/>
                </a:lnTo>
                <a:lnTo>
                  <a:pt x="3584204" y="1146939"/>
                </a:lnTo>
                <a:lnTo>
                  <a:pt x="3582903" y="1135020"/>
                </a:lnTo>
                <a:lnTo>
                  <a:pt x="3583250" y="1123951"/>
                </a:lnTo>
                <a:lnTo>
                  <a:pt x="3586287" y="1106696"/>
                </a:lnTo>
                <a:lnTo>
                  <a:pt x="3585246" y="1097160"/>
                </a:lnTo>
                <a:lnTo>
                  <a:pt x="3581427" y="1086433"/>
                </a:lnTo>
                <a:lnTo>
                  <a:pt x="3575092" y="1077408"/>
                </a:lnTo>
                <a:lnTo>
                  <a:pt x="3571100" y="1068099"/>
                </a:lnTo>
                <a:lnTo>
                  <a:pt x="3566675" y="1058279"/>
                </a:lnTo>
                <a:lnTo>
                  <a:pt x="3565633" y="1046870"/>
                </a:lnTo>
                <a:lnTo>
                  <a:pt x="3559732" y="1035405"/>
                </a:lnTo>
                <a:lnTo>
                  <a:pt x="3553050" y="1023428"/>
                </a:lnTo>
                <a:lnTo>
                  <a:pt x="3543764" y="1027742"/>
                </a:lnTo>
                <a:lnTo>
                  <a:pt x="3538818" y="1035689"/>
                </a:lnTo>
                <a:lnTo>
                  <a:pt x="3533524" y="1043351"/>
                </a:lnTo>
                <a:lnTo>
                  <a:pt x="3525106" y="1043635"/>
                </a:lnTo>
                <a:cubicBezTo>
                  <a:pt x="3522677" y="1041932"/>
                  <a:pt x="3520334" y="1040230"/>
                  <a:pt x="3517990" y="1038413"/>
                </a:cubicBezTo>
                <a:cubicBezTo>
                  <a:pt x="3516168" y="1037051"/>
                  <a:pt x="3514432" y="1035632"/>
                  <a:pt x="3512697" y="1034213"/>
                </a:cubicBezTo>
                <a:lnTo>
                  <a:pt x="3512350" y="1026266"/>
                </a:lnTo>
                <a:lnTo>
                  <a:pt x="3517904" y="1022861"/>
                </a:lnTo>
                <a:lnTo>
                  <a:pt x="3520334" y="1017412"/>
                </a:lnTo>
                <a:cubicBezTo>
                  <a:pt x="3518771" y="1014574"/>
                  <a:pt x="3517123" y="1011792"/>
                  <a:pt x="3515561" y="1009011"/>
                </a:cubicBezTo>
                <a:cubicBezTo>
                  <a:pt x="3512350" y="1003619"/>
                  <a:pt x="3509226" y="998170"/>
                  <a:pt x="3506362" y="992607"/>
                </a:cubicBezTo>
                <a:cubicBezTo>
                  <a:pt x="3504279" y="988521"/>
                  <a:pt x="3502457" y="984377"/>
                  <a:pt x="3500721" y="980120"/>
                </a:cubicBezTo>
                <a:lnTo>
                  <a:pt x="3487357" y="971038"/>
                </a:lnTo>
                <a:lnTo>
                  <a:pt x="3482063" y="966952"/>
                </a:lnTo>
                <a:cubicBezTo>
                  <a:pt x="3479026" y="968200"/>
                  <a:pt x="3475468" y="967973"/>
                  <a:pt x="3472517" y="966384"/>
                </a:cubicBezTo>
                <a:cubicBezTo>
                  <a:pt x="3470955" y="965476"/>
                  <a:pt x="3469653" y="964170"/>
                  <a:pt x="3468699" y="962638"/>
                </a:cubicBezTo>
                <a:lnTo>
                  <a:pt x="3466269" y="955145"/>
                </a:lnTo>
                <a:lnTo>
                  <a:pt x="3462190" y="944134"/>
                </a:lnTo>
                <a:cubicBezTo>
                  <a:pt x="3461496" y="941239"/>
                  <a:pt x="3460368" y="938515"/>
                  <a:pt x="3458719" y="936074"/>
                </a:cubicBezTo>
                <a:cubicBezTo>
                  <a:pt x="3457504" y="934314"/>
                  <a:pt x="3456115" y="932668"/>
                  <a:pt x="3454467" y="931192"/>
                </a:cubicBezTo>
                <a:lnTo>
                  <a:pt x="3447003" y="929603"/>
                </a:lnTo>
                <a:cubicBezTo>
                  <a:pt x="3444487" y="928695"/>
                  <a:pt x="3441710" y="928808"/>
                  <a:pt x="3439367" y="929944"/>
                </a:cubicBezTo>
                <a:cubicBezTo>
                  <a:pt x="3436937" y="931079"/>
                  <a:pt x="3435114" y="933179"/>
                  <a:pt x="3434333" y="935676"/>
                </a:cubicBezTo>
                <a:lnTo>
                  <a:pt x="3421403" y="939309"/>
                </a:lnTo>
                <a:lnTo>
                  <a:pt x="3411770" y="939309"/>
                </a:lnTo>
                <a:lnTo>
                  <a:pt x="3399447" y="942772"/>
                </a:lnTo>
                <a:lnTo>
                  <a:pt x="3387472" y="949753"/>
                </a:lnTo>
                <a:lnTo>
                  <a:pt x="3386864" y="956054"/>
                </a:lnTo>
                <a:lnTo>
                  <a:pt x="3388947" y="963035"/>
                </a:lnTo>
                <a:lnTo>
                  <a:pt x="3385910" y="970698"/>
                </a:lnTo>
                <a:lnTo>
                  <a:pt x="3374281" y="974217"/>
                </a:lnTo>
                <a:cubicBezTo>
                  <a:pt x="3369074" y="974898"/>
                  <a:pt x="3364388" y="977679"/>
                  <a:pt x="3361264" y="981936"/>
                </a:cubicBezTo>
                <a:cubicBezTo>
                  <a:pt x="3359354" y="984491"/>
                  <a:pt x="3358140" y="987499"/>
                  <a:pt x="3357706" y="990678"/>
                </a:cubicBezTo>
                <a:lnTo>
                  <a:pt x="3352759" y="1000100"/>
                </a:lnTo>
                <a:lnTo>
                  <a:pt x="3345817" y="1003619"/>
                </a:lnTo>
                <a:lnTo>
                  <a:pt x="3334882" y="1006741"/>
                </a:lnTo>
                <a:lnTo>
                  <a:pt x="3332799" y="1013155"/>
                </a:lnTo>
                <a:lnTo>
                  <a:pt x="3330630" y="1023315"/>
                </a:lnTo>
                <a:lnTo>
                  <a:pt x="3321518" y="1030183"/>
                </a:lnTo>
                <a:lnTo>
                  <a:pt x="3310236" y="1038243"/>
                </a:lnTo>
                <a:lnTo>
                  <a:pt x="3299302" y="1045962"/>
                </a:lnTo>
                <a:lnTo>
                  <a:pt x="3295397" y="1051071"/>
                </a:lnTo>
                <a:lnTo>
                  <a:pt x="3291926" y="1065374"/>
                </a:lnTo>
                <a:lnTo>
                  <a:pt x="3296091" y="1075194"/>
                </a:lnTo>
                <a:lnTo>
                  <a:pt x="3297219" y="1084276"/>
                </a:lnTo>
                <a:cubicBezTo>
                  <a:pt x="3296178" y="1087738"/>
                  <a:pt x="3295223" y="1091257"/>
                  <a:pt x="3294355" y="1094776"/>
                </a:cubicBezTo>
                <a:cubicBezTo>
                  <a:pt x="3293748" y="1097160"/>
                  <a:pt x="3293140" y="1099601"/>
                  <a:pt x="3292620" y="1101985"/>
                </a:cubicBezTo>
                <a:lnTo>
                  <a:pt x="3291926" y="1107945"/>
                </a:lnTo>
                <a:cubicBezTo>
                  <a:pt x="3291578" y="1112713"/>
                  <a:pt x="3291231" y="1117424"/>
                  <a:pt x="3290971" y="1122192"/>
                </a:cubicBezTo>
                <a:cubicBezTo>
                  <a:pt x="3290711" y="1125938"/>
                  <a:pt x="3290450" y="1129627"/>
                  <a:pt x="3290277" y="1133374"/>
                </a:cubicBezTo>
                <a:cubicBezTo>
                  <a:pt x="3288888" y="1135701"/>
                  <a:pt x="3287586" y="1138085"/>
                  <a:pt x="3286285" y="1140469"/>
                </a:cubicBezTo>
                <a:cubicBezTo>
                  <a:pt x="3284983" y="1142739"/>
                  <a:pt x="3283768" y="1144953"/>
                  <a:pt x="3282640" y="1147223"/>
                </a:cubicBezTo>
                <a:cubicBezTo>
                  <a:pt x="3281165" y="1149607"/>
                  <a:pt x="3279429" y="1151878"/>
                  <a:pt x="3277520" y="1153978"/>
                </a:cubicBezTo>
                <a:cubicBezTo>
                  <a:pt x="3275264" y="1156532"/>
                  <a:pt x="3272747" y="1158802"/>
                  <a:pt x="3270057" y="1160789"/>
                </a:cubicBezTo>
                <a:cubicBezTo>
                  <a:pt x="3269449" y="1162662"/>
                  <a:pt x="3268842" y="1164592"/>
                  <a:pt x="3268321" y="1166465"/>
                </a:cubicBezTo>
                <a:cubicBezTo>
                  <a:pt x="3267714" y="1168452"/>
                  <a:pt x="3267106" y="1170438"/>
                  <a:pt x="3266585" y="1172425"/>
                </a:cubicBezTo>
                <a:lnTo>
                  <a:pt x="3261031" y="1172709"/>
                </a:lnTo>
                <a:lnTo>
                  <a:pt x="3257821" y="1168225"/>
                </a:lnTo>
                <a:lnTo>
                  <a:pt x="3252353" y="1165160"/>
                </a:lnTo>
                <a:lnTo>
                  <a:pt x="3246279" y="1161697"/>
                </a:lnTo>
                <a:lnTo>
                  <a:pt x="3242721" y="1155397"/>
                </a:lnTo>
                <a:lnTo>
                  <a:pt x="3237601" y="1141945"/>
                </a:lnTo>
                <a:lnTo>
                  <a:pt x="3236906" y="1135360"/>
                </a:lnTo>
                <a:lnTo>
                  <a:pt x="3233695" y="1129117"/>
                </a:lnTo>
                <a:lnTo>
                  <a:pt x="3230918" y="1123838"/>
                </a:lnTo>
                <a:lnTo>
                  <a:pt x="3226232" y="1111521"/>
                </a:lnTo>
                <a:lnTo>
                  <a:pt x="3220071" y="1098466"/>
                </a:lnTo>
                <a:lnTo>
                  <a:pt x="3216252" y="1089952"/>
                </a:lnTo>
                <a:lnTo>
                  <a:pt x="3214083" y="1083197"/>
                </a:lnTo>
                <a:lnTo>
                  <a:pt x="3210959" y="1075137"/>
                </a:lnTo>
                <a:lnTo>
                  <a:pt x="3205839" y="1067929"/>
                </a:lnTo>
                <a:lnTo>
                  <a:pt x="3202367" y="1063104"/>
                </a:lnTo>
                <a:lnTo>
                  <a:pt x="3197508" y="1052603"/>
                </a:lnTo>
                <a:lnTo>
                  <a:pt x="3195425" y="1046076"/>
                </a:lnTo>
                <a:lnTo>
                  <a:pt x="3194036" y="1036427"/>
                </a:lnTo>
                <a:lnTo>
                  <a:pt x="3189177" y="1030126"/>
                </a:lnTo>
                <a:lnTo>
                  <a:pt x="3180759" y="1021385"/>
                </a:lnTo>
                <a:lnTo>
                  <a:pt x="3180065" y="1013439"/>
                </a:lnTo>
                <a:lnTo>
                  <a:pt x="3177548" y="997148"/>
                </a:lnTo>
                <a:lnTo>
                  <a:pt x="3171039" y="982447"/>
                </a:lnTo>
                <a:lnTo>
                  <a:pt x="3169998" y="976601"/>
                </a:lnTo>
                <a:lnTo>
                  <a:pt x="3169998" y="968314"/>
                </a:lnTo>
                <a:lnTo>
                  <a:pt x="3170953" y="960311"/>
                </a:lnTo>
                <a:lnTo>
                  <a:pt x="3172688" y="954691"/>
                </a:lnTo>
                <a:lnTo>
                  <a:pt x="3173730" y="944928"/>
                </a:lnTo>
                <a:lnTo>
                  <a:pt x="3169911" y="939025"/>
                </a:lnTo>
                <a:cubicBezTo>
                  <a:pt x="3167481" y="937606"/>
                  <a:pt x="3164618" y="937209"/>
                  <a:pt x="3161927" y="937947"/>
                </a:cubicBezTo>
                <a:cubicBezTo>
                  <a:pt x="3160279" y="938401"/>
                  <a:pt x="3158803" y="939252"/>
                  <a:pt x="3157675" y="940388"/>
                </a:cubicBezTo>
                <a:lnTo>
                  <a:pt x="3154464" y="947029"/>
                </a:lnTo>
                <a:lnTo>
                  <a:pt x="3155158" y="952080"/>
                </a:lnTo>
                <a:lnTo>
                  <a:pt x="3155158" y="957075"/>
                </a:lnTo>
                <a:lnTo>
                  <a:pt x="3148650" y="960821"/>
                </a:lnTo>
                <a:lnTo>
                  <a:pt x="3140145" y="960821"/>
                </a:lnTo>
                <a:lnTo>
                  <a:pt x="3131380" y="959062"/>
                </a:lnTo>
                <a:lnTo>
                  <a:pt x="3125479" y="954067"/>
                </a:lnTo>
                <a:lnTo>
                  <a:pt x="3123223" y="945893"/>
                </a:lnTo>
                <a:lnTo>
                  <a:pt x="3115499" y="943112"/>
                </a:lnTo>
                <a:lnTo>
                  <a:pt x="3113070" y="937550"/>
                </a:lnTo>
                <a:lnTo>
                  <a:pt x="3117495" y="936131"/>
                </a:lnTo>
                <a:lnTo>
                  <a:pt x="3124438" y="937550"/>
                </a:lnTo>
                <a:lnTo>
                  <a:pt x="3129558" y="935563"/>
                </a:lnTo>
                <a:lnTo>
                  <a:pt x="3131988" y="929263"/>
                </a:lnTo>
                <a:lnTo>
                  <a:pt x="3130252" y="924778"/>
                </a:lnTo>
                <a:lnTo>
                  <a:pt x="3121227" y="927900"/>
                </a:lnTo>
                <a:lnTo>
                  <a:pt x="3113070" y="928241"/>
                </a:lnTo>
                <a:lnTo>
                  <a:pt x="3107516" y="922792"/>
                </a:lnTo>
                <a:lnTo>
                  <a:pt x="3101875" y="915072"/>
                </a:lnTo>
                <a:lnTo>
                  <a:pt x="3097449" y="910418"/>
                </a:lnTo>
                <a:lnTo>
                  <a:pt x="3085039" y="907239"/>
                </a:lnTo>
                <a:lnTo>
                  <a:pt x="3081655" y="899520"/>
                </a:lnTo>
                <a:lnTo>
                  <a:pt x="3079225" y="892879"/>
                </a:lnTo>
                <a:lnTo>
                  <a:pt x="3077055" y="889417"/>
                </a:lnTo>
                <a:lnTo>
                  <a:pt x="3067857" y="887089"/>
                </a:lnTo>
                <a:lnTo>
                  <a:pt x="3062476" y="881811"/>
                </a:lnTo>
                <a:lnTo>
                  <a:pt x="3055794" y="881470"/>
                </a:lnTo>
                <a:lnTo>
                  <a:pt x="3047723" y="886352"/>
                </a:lnTo>
                <a:lnTo>
                  <a:pt x="3039219" y="890098"/>
                </a:lnTo>
                <a:lnTo>
                  <a:pt x="3025768" y="890779"/>
                </a:lnTo>
                <a:lnTo>
                  <a:pt x="3015267" y="886238"/>
                </a:lnTo>
                <a:lnTo>
                  <a:pt x="2999299" y="886238"/>
                </a:lnTo>
                <a:lnTo>
                  <a:pt x="2989233" y="889644"/>
                </a:lnTo>
                <a:lnTo>
                  <a:pt x="2980815" y="890325"/>
                </a:lnTo>
                <a:cubicBezTo>
                  <a:pt x="2978212" y="888849"/>
                  <a:pt x="2975521" y="887657"/>
                  <a:pt x="2972658" y="886806"/>
                </a:cubicBezTo>
                <a:cubicBezTo>
                  <a:pt x="2969620" y="885897"/>
                  <a:pt x="2966409" y="885387"/>
                  <a:pt x="2963199" y="885273"/>
                </a:cubicBezTo>
                <a:lnTo>
                  <a:pt x="2949747" y="885670"/>
                </a:lnTo>
                <a:lnTo>
                  <a:pt x="2936730" y="883173"/>
                </a:lnTo>
                <a:lnTo>
                  <a:pt x="2931957" y="877383"/>
                </a:lnTo>
                <a:lnTo>
                  <a:pt x="2929441" y="871537"/>
                </a:lnTo>
                <a:cubicBezTo>
                  <a:pt x="2928660" y="868812"/>
                  <a:pt x="2927011" y="866315"/>
                  <a:pt x="2924928" y="864442"/>
                </a:cubicBezTo>
                <a:cubicBezTo>
                  <a:pt x="2923887" y="863477"/>
                  <a:pt x="2922759" y="862739"/>
                  <a:pt x="2921457" y="862115"/>
                </a:cubicBezTo>
                <a:lnTo>
                  <a:pt x="2913560" y="855587"/>
                </a:lnTo>
                <a:lnTo>
                  <a:pt x="2908613" y="856268"/>
                </a:lnTo>
                <a:lnTo>
                  <a:pt x="2898807" y="860469"/>
                </a:lnTo>
                <a:lnTo>
                  <a:pt x="2895596" y="863250"/>
                </a:lnTo>
                <a:lnTo>
                  <a:pt x="2884835" y="863818"/>
                </a:lnTo>
                <a:lnTo>
                  <a:pt x="2875636" y="859958"/>
                </a:lnTo>
                <a:lnTo>
                  <a:pt x="2858280" y="852863"/>
                </a:lnTo>
                <a:lnTo>
                  <a:pt x="2846651" y="846562"/>
                </a:lnTo>
                <a:lnTo>
                  <a:pt x="2833721" y="841340"/>
                </a:lnTo>
                <a:lnTo>
                  <a:pt x="2830944" y="835380"/>
                </a:lnTo>
                <a:cubicBezTo>
                  <a:pt x="2831465" y="832656"/>
                  <a:pt x="2831465" y="829818"/>
                  <a:pt x="2830944" y="827093"/>
                </a:cubicBezTo>
                <a:cubicBezTo>
                  <a:pt x="2830163" y="823347"/>
                  <a:pt x="2828427" y="819828"/>
                  <a:pt x="2825911" y="816933"/>
                </a:cubicBezTo>
                <a:lnTo>
                  <a:pt x="2821051" y="811030"/>
                </a:lnTo>
                <a:lnTo>
                  <a:pt x="2819229" y="807000"/>
                </a:lnTo>
                <a:lnTo>
                  <a:pt x="2810898" y="802800"/>
                </a:lnTo>
                <a:lnTo>
                  <a:pt x="2805604" y="799338"/>
                </a:lnTo>
                <a:lnTo>
                  <a:pt x="2798054" y="798373"/>
                </a:lnTo>
                <a:lnTo>
                  <a:pt x="2791893" y="798373"/>
                </a:lnTo>
                <a:lnTo>
                  <a:pt x="2788074" y="802573"/>
                </a:lnTo>
                <a:lnTo>
                  <a:pt x="2786772" y="808930"/>
                </a:lnTo>
                <a:lnTo>
                  <a:pt x="2781566" y="816877"/>
                </a:lnTo>
                <a:lnTo>
                  <a:pt x="2782173" y="822099"/>
                </a:lnTo>
                <a:lnTo>
                  <a:pt x="2786512" y="827775"/>
                </a:lnTo>
                <a:lnTo>
                  <a:pt x="2792500" y="834813"/>
                </a:lnTo>
                <a:lnTo>
                  <a:pt x="2801178" y="846279"/>
                </a:lnTo>
                <a:lnTo>
                  <a:pt x="2805951" y="853147"/>
                </a:lnTo>
                <a:lnTo>
                  <a:pt x="2809683" y="859617"/>
                </a:lnTo>
                <a:lnTo>
                  <a:pt x="2811505" y="872048"/>
                </a:lnTo>
                <a:cubicBezTo>
                  <a:pt x="2813501" y="875567"/>
                  <a:pt x="2815237" y="879143"/>
                  <a:pt x="2816625" y="882889"/>
                </a:cubicBezTo>
                <a:cubicBezTo>
                  <a:pt x="2817406" y="884876"/>
                  <a:pt x="2818100" y="886862"/>
                  <a:pt x="2818621" y="888849"/>
                </a:cubicBezTo>
                <a:lnTo>
                  <a:pt x="2829469" y="887089"/>
                </a:lnTo>
                <a:lnTo>
                  <a:pt x="2831899" y="881867"/>
                </a:lnTo>
                <a:lnTo>
                  <a:pt x="2834676" y="878348"/>
                </a:lnTo>
                <a:lnTo>
                  <a:pt x="2838147" y="879427"/>
                </a:lnTo>
                <a:lnTo>
                  <a:pt x="2837106" y="883457"/>
                </a:lnTo>
                <a:lnTo>
                  <a:pt x="2845610" y="885557"/>
                </a:lnTo>
                <a:lnTo>
                  <a:pt x="2847866" y="890836"/>
                </a:lnTo>
                <a:lnTo>
                  <a:pt x="2839796" y="897136"/>
                </a:lnTo>
                <a:lnTo>
                  <a:pt x="2844395" y="902074"/>
                </a:lnTo>
                <a:lnTo>
                  <a:pt x="2849428" y="904401"/>
                </a:lnTo>
                <a:lnTo>
                  <a:pt x="2853594" y="908261"/>
                </a:lnTo>
                <a:lnTo>
                  <a:pt x="2868000" y="907183"/>
                </a:lnTo>
                <a:lnTo>
                  <a:pt x="2871558" y="904401"/>
                </a:lnTo>
                <a:lnTo>
                  <a:pt x="2875636" y="904061"/>
                </a:lnTo>
                <a:lnTo>
                  <a:pt x="2881017" y="904061"/>
                </a:lnTo>
                <a:lnTo>
                  <a:pt x="2884054" y="899861"/>
                </a:lnTo>
                <a:lnTo>
                  <a:pt x="2898373" y="886919"/>
                </a:lnTo>
                <a:lnTo>
                  <a:pt x="2905663" y="877270"/>
                </a:lnTo>
                <a:lnTo>
                  <a:pt x="2908700" y="872388"/>
                </a:lnTo>
                <a:lnTo>
                  <a:pt x="2910349" y="868983"/>
                </a:lnTo>
                <a:lnTo>
                  <a:pt x="2913994" y="870742"/>
                </a:lnTo>
                <a:lnTo>
                  <a:pt x="2913994" y="875283"/>
                </a:lnTo>
                <a:lnTo>
                  <a:pt x="2918419" y="879994"/>
                </a:lnTo>
                <a:lnTo>
                  <a:pt x="2913820" y="884422"/>
                </a:lnTo>
                <a:lnTo>
                  <a:pt x="2912084" y="889644"/>
                </a:lnTo>
                <a:lnTo>
                  <a:pt x="2914080" y="894809"/>
                </a:lnTo>
                <a:lnTo>
                  <a:pt x="2919982" y="903209"/>
                </a:lnTo>
                <a:lnTo>
                  <a:pt x="2930916" y="907466"/>
                </a:lnTo>
                <a:lnTo>
                  <a:pt x="2941069" y="911951"/>
                </a:lnTo>
                <a:lnTo>
                  <a:pt x="2948185" y="915526"/>
                </a:lnTo>
                <a:lnTo>
                  <a:pt x="2951743" y="924381"/>
                </a:lnTo>
                <a:lnTo>
                  <a:pt x="2959901" y="930568"/>
                </a:lnTo>
                <a:lnTo>
                  <a:pt x="2968405" y="938117"/>
                </a:lnTo>
                <a:lnTo>
                  <a:pt x="2968405" y="942885"/>
                </a:lnTo>
                <a:lnTo>
                  <a:pt x="2965455" y="946745"/>
                </a:lnTo>
                <a:lnTo>
                  <a:pt x="2959814" y="950888"/>
                </a:lnTo>
                <a:cubicBezTo>
                  <a:pt x="2957124" y="953386"/>
                  <a:pt x="2954347" y="955826"/>
                  <a:pt x="2951570" y="958267"/>
                </a:cubicBezTo>
                <a:cubicBezTo>
                  <a:pt x="2948966" y="960594"/>
                  <a:pt x="2946276" y="962922"/>
                  <a:pt x="2943499" y="965249"/>
                </a:cubicBezTo>
                <a:lnTo>
                  <a:pt x="2940375" y="974671"/>
                </a:lnTo>
                <a:cubicBezTo>
                  <a:pt x="2939160" y="977906"/>
                  <a:pt x="2937772" y="981028"/>
                  <a:pt x="2936383" y="984150"/>
                </a:cubicBezTo>
                <a:cubicBezTo>
                  <a:pt x="2935342" y="986250"/>
                  <a:pt x="2934300" y="988350"/>
                  <a:pt x="2933172" y="990394"/>
                </a:cubicBezTo>
                <a:lnTo>
                  <a:pt x="2922845" y="998681"/>
                </a:lnTo>
                <a:lnTo>
                  <a:pt x="2915295" y="1009068"/>
                </a:lnTo>
                <a:lnTo>
                  <a:pt x="2910522" y="1015482"/>
                </a:lnTo>
                <a:cubicBezTo>
                  <a:pt x="2907832" y="1018036"/>
                  <a:pt x="2904621" y="1020023"/>
                  <a:pt x="2901150" y="1021442"/>
                </a:cubicBezTo>
                <a:cubicBezTo>
                  <a:pt x="2898460" y="1022463"/>
                  <a:pt x="2895683" y="1023145"/>
                  <a:pt x="2892819" y="1023372"/>
                </a:cubicBezTo>
                <a:cubicBezTo>
                  <a:pt x="2889261" y="1023655"/>
                  <a:pt x="2885703" y="1024393"/>
                  <a:pt x="2882232" y="1025529"/>
                </a:cubicBezTo>
                <a:cubicBezTo>
                  <a:pt x="2878934" y="1026607"/>
                  <a:pt x="2875723" y="1028083"/>
                  <a:pt x="2872773" y="1029956"/>
                </a:cubicBezTo>
                <a:lnTo>
                  <a:pt x="2865309" y="1036143"/>
                </a:lnTo>
                <a:lnTo>
                  <a:pt x="2862185" y="1043238"/>
                </a:lnTo>
                <a:lnTo>
                  <a:pt x="2855156" y="1050560"/>
                </a:lnTo>
                <a:lnTo>
                  <a:pt x="2846478" y="1054760"/>
                </a:lnTo>
                <a:lnTo>
                  <a:pt x="2836585" y="1062820"/>
                </a:lnTo>
                <a:lnTo>
                  <a:pt x="2825390" y="1065204"/>
                </a:lnTo>
                <a:cubicBezTo>
                  <a:pt x="2819749" y="1066850"/>
                  <a:pt x="2814282" y="1069234"/>
                  <a:pt x="2809336" y="1072299"/>
                </a:cubicBezTo>
                <a:cubicBezTo>
                  <a:pt x="2807947" y="1073151"/>
                  <a:pt x="2806645" y="1074059"/>
                  <a:pt x="2805344" y="1074967"/>
                </a:cubicBezTo>
                <a:lnTo>
                  <a:pt x="2795711" y="1079735"/>
                </a:lnTo>
                <a:lnTo>
                  <a:pt x="2783735" y="1086433"/>
                </a:lnTo>
                <a:lnTo>
                  <a:pt x="2767507" y="1093301"/>
                </a:lnTo>
                <a:lnTo>
                  <a:pt x="2751626" y="1096423"/>
                </a:lnTo>
                <a:lnTo>
                  <a:pt x="2738088" y="1095741"/>
                </a:lnTo>
                <a:lnTo>
                  <a:pt x="2731753" y="1087341"/>
                </a:lnTo>
                <a:lnTo>
                  <a:pt x="2728022" y="1080586"/>
                </a:lnTo>
                <a:lnTo>
                  <a:pt x="2722294" y="1075081"/>
                </a:lnTo>
                <a:lnTo>
                  <a:pt x="2722294" y="1067475"/>
                </a:lnTo>
                <a:lnTo>
                  <a:pt x="2719430" y="1057712"/>
                </a:lnTo>
                <a:lnTo>
                  <a:pt x="2714657" y="1052660"/>
                </a:lnTo>
                <a:lnTo>
                  <a:pt x="2712835" y="1046133"/>
                </a:lnTo>
                <a:lnTo>
                  <a:pt x="2719170" y="1033929"/>
                </a:lnTo>
                <a:lnTo>
                  <a:pt x="2714657" y="1026437"/>
                </a:lnTo>
                <a:lnTo>
                  <a:pt x="2710145" y="1020136"/>
                </a:lnTo>
                <a:lnTo>
                  <a:pt x="2706326" y="1016674"/>
                </a:lnTo>
                <a:lnTo>
                  <a:pt x="2699644" y="1013155"/>
                </a:lnTo>
                <a:lnTo>
                  <a:pt x="2696260" y="1002143"/>
                </a:lnTo>
                <a:lnTo>
                  <a:pt x="2695045" y="994083"/>
                </a:lnTo>
                <a:lnTo>
                  <a:pt x="2688015" y="985001"/>
                </a:lnTo>
                <a:lnTo>
                  <a:pt x="2681073" y="982447"/>
                </a:lnTo>
                <a:lnTo>
                  <a:pt x="2671527" y="979609"/>
                </a:lnTo>
                <a:lnTo>
                  <a:pt x="2671527" y="972514"/>
                </a:lnTo>
                <a:lnTo>
                  <a:pt x="2665192" y="965589"/>
                </a:lnTo>
                <a:lnTo>
                  <a:pt x="2665452" y="961616"/>
                </a:lnTo>
                <a:lnTo>
                  <a:pt x="2659812" y="951853"/>
                </a:lnTo>
                <a:lnTo>
                  <a:pt x="2656687" y="945893"/>
                </a:lnTo>
                <a:lnTo>
                  <a:pt x="2655646" y="935109"/>
                </a:lnTo>
                <a:cubicBezTo>
                  <a:pt x="2658163" y="931817"/>
                  <a:pt x="2658944" y="927503"/>
                  <a:pt x="2657642" y="923530"/>
                </a:cubicBezTo>
                <a:cubicBezTo>
                  <a:pt x="2656254" y="919329"/>
                  <a:pt x="2652782" y="916151"/>
                  <a:pt x="2648443" y="915129"/>
                </a:cubicBezTo>
                <a:lnTo>
                  <a:pt x="2638637" y="908488"/>
                </a:lnTo>
                <a:lnTo>
                  <a:pt x="2635426" y="906047"/>
                </a:lnTo>
                <a:lnTo>
                  <a:pt x="2633604" y="901336"/>
                </a:lnTo>
                <a:lnTo>
                  <a:pt x="2629785" y="890211"/>
                </a:lnTo>
                <a:lnTo>
                  <a:pt x="2625099" y="885670"/>
                </a:lnTo>
                <a:lnTo>
                  <a:pt x="2615380" y="879767"/>
                </a:lnTo>
                <a:lnTo>
                  <a:pt x="2611041" y="870799"/>
                </a:lnTo>
                <a:lnTo>
                  <a:pt x="2606875" y="865010"/>
                </a:lnTo>
                <a:lnTo>
                  <a:pt x="2603404" y="855531"/>
                </a:lnTo>
                <a:lnTo>
                  <a:pt x="2596548" y="849344"/>
                </a:lnTo>
                <a:lnTo>
                  <a:pt x="2593337" y="833337"/>
                </a:lnTo>
                <a:lnTo>
                  <a:pt x="2590213" y="825674"/>
                </a:lnTo>
                <a:lnTo>
                  <a:pt x="2586221" y="820623"/>
                </a:lnTo>
                <a:lnTo>
                  <a:pt x="2581275" y="824426"/>
                </a:lnTo>
                <a:lnTo>
                  <a:pt x="2581275" y="839127"/>
                </a:lnTo>
                <a:lnTo>
                  <a:pt x="2577456" y="843327"/>
                </a:lnTo>
                <a:lnTo>
                  <a:pt x="2570774" y="834302"/>
                </a:lnTo>
                <a:lnTo>
                  <a:pt x="2564092" y="830726"/>
                </a:lnTo>
                <a:lnTo>
                  <a:pt x="2564092" y="826185"/>
                </a:lnTo>
                <a:lnTo>
                  <a:pt x="2564439" y="821417"/>
                </a:lnTo>
                <a:lnTo>
                  <a:pt x="2560187" y="818069"/>
                </a:lnTo>
                <a:lnTo>
                  <a:pt x="2555674" y="815628"/>
                </a:lnTo>
                <a:lnTo>
                  <a:pt x="2550717" y="809859"/>
                </a:lnTo>
                <a:lnTo>
                  <a:pt x="2549812" y="811810"/>
                </a:lnTo>
                <a:lnTo>
                  <a:pt x="2546301" y="816451"/>
                </a:lnTo>
                <a:lnTo>
                  <a:pt x="2546789" y="821539"/>
                </a:lnTo>
                <a:lnTo>
                  <a:pt x="2550300" y="828361"/>
                </a:lnTo>
                <a:lnTo>
                  <a:pt x="2554884" y="834288"/>
                </a:lnTo>
                <a:lnTo>
                  <a:pt x="2562590" y="846813"/>
                </a:lnTo>
                <a:lnTo>
                  <a:pt x="2575757" y="866719"/>
                </a:lnTo>
                <a:lnTo>
                  <a:pt x="2581366" y="875162"/>
                </a:lnTo>
                <a:cubicBezTo>
                  <a:pt x="2584243" y="878182"/>
                  <a:pt x="2586340" y="881928"/>
                  <a:pt x="2587364" y="886010"/>
                </a:cubicBezTo>
                <a:cubicBezTo>
                  <a:pt x="2587754" y="887464"/>
                  <a:pt x="2587949" y="888917"/>
                  <a:pt x="2588047" y="890427"/>
                </a:cubicBezTo>
                <a:lnTo>
                  <a:pt x="2591558" y="900548"/>
                </a:lnTo>
                <a:cubicBezTo>
                  <a:pt x="2593265" y="903567"/>
                  <a:pt x="2594582" y="906698"/>
                  <a:pt x="2595460" y="909998"/>
                </a:cubicBezTo>
                <a:cubicBezTo>
                  <a:pt x="2596338" y="913241"/>
                  <a:pt x="2596776" y="916484"/>
                  <a:pt x="2596874" y="919783"/>
                </a:cubicBezTo>
                <a:lnTo>
                  <a:pt x="2598288" y="927723"/>
                </a:lnTo>
                <a:lnTo>
                  <a:pt x="2611651" y="934265"/>
                </a:lnTo>
                <a:lnTo>
                  <a:pt x="2617211" y="943882"/>
                </a:lnTo>
                <a:lnTo>
                  <a:pt x="2619356" y="949250"/>
                </a:lnTo>
                <a:cubicBezTo>
                  <a:pt x="2621551" y="951655"/>
                  <a:pt x="2623258" y="954506"/>
                  <a:pt x="2624282" y="957638"/>
                </a:cubicBezTo>
                <a:cubicBezTo>
                  <a:pt x="2625550" y="961496"/>
                  <a:pt x="2625794" y="965578"/>
                  <a:pt x="2624965" y="969548"/>
                </a:cubicBezTo>
                <a:lnTo>
                  <a:pt x="2624965" y="976984"/>
                </a:lnTo>
                <a:lnTo>
                  <a:pt x="2626623" y="984198"/>
                </a:lnTo>
                <a:lnTo>
                  <a:pt x="2631548" y="989789"/>
                </a:lnTo>
                <a:lnTo>
                  <a:pt x="2635206" y="994206"/>
                </a:lnTo>
                <a:lnTo>
                  <a:pt x="2642229" y="1002594"/>
                </a:lnTo>
                <a:lnTo>
                  <a:pt x="2645057" y="1007850"/>
                </a:lnTo>
                <a:lnTo>
                  <a:pt x="2648471" y="1015343"/>
                </a:lnTo>
                <a:lnTo>
                  <a:pt x="2657298" y="1020822"/>
                </a:lnTo>
                <a:lnTo>
                  <a:pt x="2657396" y="1025351"/>
                </a:lnTo>
                <a:lnTo>
                  <a:pt x="2657786" y="1030831"/>
                </a:lnTo>
                <a:lnTo>
                  <a:pt x="2661249" y="1034298"/>
                </a:lnTo>
                <a:lnTo>
                  <a:pt x="2660224" y="1040337"/>
                </a:lnTo>
                <a:lnTo>
                  <a:pt x="2665101" y="1046376"/>
                </a:lnTo>
                <a:lnTo>
                  <a:pt x="2672855" y="1052862"/>
                </a:lnTo>
                <a:lnTo>
                  <a:pt x="2678610" y="1053421"/>
                </a:lnTo>
                <a:cubicBezTo>
                  <a:pt x="2680707" y="1054539"/>
                  <a:pt x="2682609" y="1056049"/>
                  <a:pt x="2684121" y="1057838"/>
                </a:cubicBezTo>
                <a:cubicBezTo>
                  <a:pt x="2685194" y="1059124"/>
                  <a:pt x="2686120" y="1060522"/>
                  <a:pt x="2686803" y="1062032"/>
                </a:cubicBezTo>
                <a:cubicBezTo>
                  <a:pt x="2686852" y="1065778"/>
                  <a:pt x="2689242" y="1069133"/>
                  <a:pt x="2692802" y="1070308"/>
                </a:cubicBezTo>
                <a:cubicBezTo>
                  <a:pt x="2694070" y="1070755"/>
                  <a:pt x="2695387" y="1070867"/>
                  <a:pt x="2696703" y="1070643"/>
                </a:cubicBezTo>
                <a:lnTo>
                  <a:pt x="2700897" y="1071146"/>
                </a:lnTo>
                <a:lnTo>
                  <a:pt x="2702214" y="1080484"/>
                </a:lnTo>
                <a:lnTo>
                  <a:pt x="2709578" y="1085684"/>
                </a:lnTo>
                <a:lnTo>
                  <a:pt x="2710651" y="1089990"/>
                </a:lnTo>
                <a:lnTo>
                  <a:pt x="2713431" y="1095581"/>
                </a:lnTo>
                <a:lnTo>
                  <a:pt x="2721770" y="1097930"/>
                </a:lnTo>
                <a:lnTo>
                  <a:pt x="2723185" y="1105367"/>
                </a:lnTo>
                <a:lnTo>
                  <a:pt x="2724599" y="1110735"/>
                </a:lnTo>
                <a:lnTo>
                  <a:pt x="2727525" y="1117388"/>
                </a:lnTo>
                <a:lnTo>
                  <a:pt x="2727184" y="1122589"/>
                </a:lnTo>
                <a:lnTo>
                  <a:pt x="2730012" y="1128628"/>
                </a:lnTo>
                <a:cubicBezTo>
                  <a:pt x="2732402" y="1130025"/>
                  <a:pt x="2734840" y="1131311"/>
                  <a:pt x="2737376" y="1132486"/>
                </a:cubicBezTo>
                <a:cubicBezTo>
                  <a:pt x="2739571" y="1133548"/>
                  <a:pt x="2741814" y="1134443"/>
                  <a:pt x="2744058" y="1135281"/>
                </a:cubicBezTo>
                <a:lnTo>
                  <a:pt x="2755323" y="1138804"/>
                </a:lnTo>
                <a:lnTo>
                  <a:pt x="2759322" y="1138469"/>
                </a:lnTo>
                <a:lnTo>
                  <a:pt x="2764101" y="1136791"/>
                </a:lnTo>
                <a:lnTo>
                  <a:pt x="2768296" y="1135449"/>
                </a:lnTo>
                <a:lnTo>
                  <a:pt x="2779951" y="1133324"/>
                </a:lnTo>
                <a:lnTo>
                  <a:pt x="2792192" y="1131591"/>
                </a:lnTo>
                <a:lnTo>
                  <a:pt x="2803409" y="1128460"/>
                </a:lnTo>
                <a:lnTo>
                  <a:pt x="2815406" y="1123651"/>
                </a:lnTo>
                <a:lnTo>
                  <a:pt x="2829939" y="1120240"/>
                </a:lnTo>
                <a:lnTo>
                  <a:pt x="2838035" y="1115487"/>
                </a:lnTo>
                <a:lnTo>
                  <a:pt x="2843448" y="1114089"/>
                </a:lnTo>
                <a:lnTo>
                  <a:pt x="2843887" y="1118171"/>
                </a:lnTo>
                <a:lnTo>
                  <a:pt x="2844472" y="1124825"/>
                </a:lnTo>
                <a:lnTo>
                  <a:pt x="2846959" y="1132486"/>
                </a:lnTo>
                <a:lnTo>
                  <a:pt x="2846959" y="1139755"/>
                </a:lnTo>
                <a:lnTo>
                  <a:pt x="2844131" y="1148142"/>
                </a:lnTo>
                <a:lnTo>
                  <a:pt x="2842863" y="1153063"/>
                </a:lnTo>
                <a:lnTo>
                  <a:pt x="2837693" y="1161674"/>
                </a:lnTo>
                <a:lnTo>
                  <a:pt x="2834523" y="1169502"/>
                </a:lnTo>
                <a:lnTo>
                  <a:pt x="2830866" y="1175541"/>
                </a:lnTo>
                <a:lnTo>
                  <a:pt x="2827793" y="1183760"/>
                </a:lnTo>
                <a:lnTo>
                  <a:pt x="2822868" y="1193881"/>
                </a:lnTo>
                <a:lnTo>
                  <a:pt x="2820283" y="1200423"/>
                </a:lnTo>
                <a:lnTo>
                  <a:pt x="2810383" y="1212110"/>
                </a:lnTo>
                <a:lnTo>
                  <a:pt x="2806140" y="1223293"/>
                </a:lnTo>
                <a:lnTo>
                  <a:pt x="2801556" y="1228101"/>
                </a:lnTo>
                <a:lnTo>
                  <a:pt x="2795265" y="1243031"/>
                </a:lnTo>
                <a:cubicBezTo>
                  <a:pt x="2793948" y="1246274"/>
                  <a:pt x="2792290" y="1249349"/>
                  <a:pt x="2790290" y="1252201"/>
                </a:cubicBezTo>
                <a:cubicBezTo>
                  <a:pt x="2789217" y="1253823"/>
                  <a:pt x="2788047" y="1255332"/>
                  <a:pt x="2786779" y="1256786"/>
                </a:cubicBezTo>
                <a:lnTo>
                  <a:pt x="2780927" y="1260868"/>
                </a:lnTo>
                <a:lnTo>
                  <a:pt x="2776001" y="1261763"/>
                </a:lnTo>
                <a:lnTo>
                  <a:pt x="2771075" y="1266292"/>
                </a:lnTo>
                <a:lnTo>
                  <a:pt x="2768978" y="1270150"/>
                </a:lnTo>
                <a:lnTo>
                  <a:pt x="2761565" y="1278873"/>
                </a:lnTo>
                <a:cubicBezTo>
                  <a:pt x="2758054" y="1281053"/>
                  <a:pt x="2754494" y="1283178"/>
                  <a:pt x="2750983" y="1285415"/>
                </a:cubicBezTo>
                <a:cubicBezTo>
                  <a:pt x="2749227" y="1286533"/>
                  <a:pt x="2747471" y="1287652"/>
                  <a:pt x="2745716" y="1288826"/>
                </a:cubicBezTo>
                <a:lnTo>
                  <a:pt x="2739132" y="1292908"/>
                </a:lnTo>
                <a:lnTo>
                  <a:pt x="2735962" y="1296710"/>
                </a:lnTo>
                <a:lnTo>
                  <a:pt x="2733914" y="1299841"/>
                </a:lnTo>
                <a:lnTo>
                  <a:pt x="2728695" y="1307390"/>
                </a:lnTo>
                <a:lnTo>
                  <a:pt x="2724843" y="1310912"/>
                </a:lnTo>
                <a:lnTo>
                  <a:pt x="2720649" y="1315777"/>
                </a:lnTo>
                <a:lnTo>
                  <a:pt x="2717137" y="1318573"/>
                </a:lnTo>
                <a:lnTo>
                  <a:pt x="2712553" y="1327687"/>
                </a:lnTo>
                <a:lnTo>
                  <a:pt x="2705823" y="1337305"/>
                </a:lnTo>
                <a:lnTo>
                  <a:pt x="2694948" y="1347034"/>
                </a:lnTo>
                <a:lnTo>
                  <a:pt x="2689632" y="1351283"/>
                </a:lnTo>
                <a:lnTo>
                  <a:pt x="2684365" y="1355365"/>
                </a:lnTo>
                <a:lnTo>
                  <a:pt x="2681780" y="1361740"/>
                </a:lnTo>
                <a:lnTo>
                  <a:pt x="2677196" y="1364927"/>
                </a:lnTo>
                <a:lnTo>
                  <a:pt x="2672612" y="1370854"/>
                </a:lnTo>
                <a:lnTo>
                  <a:pt x="2670173" y="1375048"/>
                </a:lnTo>
                <a:lnTo>
                  <a:pt x="2668856" y="1378179"/>
                </a:lnTo>
                <a:lnTo>
                  <a:pt x="2665004" y="1384386"/>
                </a:lnTo>
                <a:lnTo>
                  <a:pt x="2663931" y="1392661"/>
                </a:lnTo>
                <a:lnTo>
                  <a:pt x="2661931" y="1399427"/>
                </a:lnTo>
                <a:lnTo>
                  <a:pt x="2660907" y="1404683"/>
                </a:lnTo>
                <a:lnTo>
                  <a:pt x="2659834" y="1411337"/>
                </a:lnTo>
                <a:lnTo>
                  <a:pt x="2659590" y="1417264"/>
                </a:lnTo>
                <a:lnTo>
                  <a:pt x="2659249" y="1423918"/>
                </a:lnTo>
                <a:lnTo>
                  <a:pt x="2659249" y="1430572"/>
                </a:lnTo>
                <a:lnTo>
                  <a:pt x="2659590" y="1434765"/>
                </a:lnTo>
                <a:lnTo>
                  <a:pt x="2659590" y="1442650"/>
                </a:lnTo>
                <a:lnTo>
                  <a:pt x="2663736" y="1451987"/>
                </a:lnTo>
                <a:lnTo>
                  <a:pt x="2671490" y="1472229"/>
                </a:lnTo>
                <a:lnTo>
                  <a:pt x="2675196" y="1477485"/>
                </a:lnTo>
                <a:lnTo>
                  <a:pt x="2678025" y="1481623"/>
                </a:lnTo>
                <a:lnTo>
                  <a:pt x="2681878" y="1487550"/>
                </a:lnTo>
                <a:lnTo>
                  <a:pt x="2685291" y="1494819"/>
                </a:lnTo>
                <a:lnTo>
                  <a:pt x="2685974" y="1498397"/>
                </a:lnTo>
                <a:cubicBezTo>
                  <a:pt x="2684609" y="1503486"/>
                  <a:pt x="2683389" y="1508630"/>
                  <a:pt x="2682219" y="1513830"/>
                </a:cubicBezTo>
                <a:cubicBezTo>
                  <a:pt x="2681634" y="1516402"/>
                  <a:pt x="2681097" y="1519030"/>
                  <a:pt x="2680561" y="1521602"/>
                </a:cubicBezTo>
                <a:lnTo>
                  <a:pt x="2684316" y="1524957"/>
                </a:lnTo>
                <a:lnTo>
                  <a:pt x="2684999" y="1533736"/>
                </a:lnTo>
                <a:lnTo>
                  <a:pt x="2683243" y="1542459"/>
                </a:lnTo>
                <a:lnTo>
                  <a:pt x="2688218" y="1546317"/>
                </a:lnTo>
                <a:lnTo>
                  <a:pt x="2689242" y="1550958"/>
                </a:lnTo>
                <a:lnTo>
                  <a:pt x="2683389" y="1556326"/>
                </a:lnTo>
                <a:lnTo>
                  <a:pt x="2681049" y="1561694"/>
                </a:lnTo>
                <a:cubicBezTo>
                  <a:pt x="2681292" y="1565161"/>
                  <a:pt x="2680561" y="1568627"/>
                  <a:pt x="2679049" y="1571759"/>
                </a:cubicBezTo>
                <a:cubicBezTo>
                  <a:pt x="2677586" y="1574666"/>
                  <a:pt x="2675391" y="1577182"/>
                  <a:pt x="2672660" y="1579084"/>
                </a:cubicBezTo>
                <a:lnTo>
                  <a:pt x="2663297" y="1586912"/>
                </a:lnTo>
                <a:lnTo>
                  <a:pt x="2659883" y="1589316"/>
                </a:lnTo>
                <a:lnTo>
                  <a:pt x="2647593" y="1596306"/>
                </a:lnTo>
                <a:lnTo>
                  <a:pt x="2632768" y="1602960"/>
                </a:lnTo>
                <a:lnTo>
                  <a:pt x="2627159" y="1607153"/>
                </a:lnTo>
                <a:lnTo>
                  <a:pt x="2623307" y="1611011"/>
                </a:lnTo>
                <a:lnTo>
                  <a:pt x="2618137" y="1616938"/>
                </a:lnTo>
                <a:lnTo>
                  <a:pt x="2613797" y="1624711"/>
                </a:lnTo>
                <a:lnTo>
                  <a:pt x="2606628" y="1630190"/>
                </a:lnTo>
                <a:lnTo>
                  <a:pt x="2602385" y="1634776"/>
                </a:lnTo>
                <a:lnTo>
                  <a:pt x="2595850" y="1640255"/>
                </a:lnTo>
                <a:lnTo>
                  <a:pt x="2591851" y="1645959"/>
                </a:lnTo>
                <a:lnTo>
                  <a:pt x="2588681" y="1654682"/>
                </a:lnTo>
                <a:lnTo>
                  <a:pt x="2586242" y="1660664"/>
                </a:lnTo>
                <a:lnTo>
                  <a:pt x="2585560" y="1665641"/>
                </a:lnTo>
                <a:lnTo>
                  <a:pt x="2590144" y="1673022"/>
                </a:lnTo>
                <a:lnTo>
                  <a:pt x="2596142" y="1681745"/>
                </a:lnTo>
                <a:lnTo>
                  <a:pt x="2600580" y="1688287"/>
                </a:lnTo>
                <a:lnTo>
                  <a:pt x="2600580" y="1693878"/>
                </a:lnTo>
                <a:lnTo>
                  <a:pt x="2600239" y="1700197"/>
                </a:lnTo>
                <a:lnTo>
                  <a:pt x="2598483" y="1709647"/>
                </a:lnTo>
                <a:lnTo>
                  <a:pt x="2595801" y="1714903"/>
                </a:lnTo>
                <a:lnTo>
                  <a:pt x="2591217" y="1718425"/>
                </a:lnTo>
                <a:lnTo>
                  <a:pt x="2588193" y="1722954"/>
                </a:lnTo>
                <a:lnTo>
                  <a:pt x="2579122" y="1730783"/>
                </a:lnTo>
                <a:lnTo>
                  <a:pt x="2563272" y="1736374"/>
                </a:lnTo>
                <a:lnTo>
                  <a:pt x="2558249" y="1741127"/>
                </a:lnTo>
                <a:lnTo>
                  <a:pt x="2554055" y="1747054"/>
                </a:lnTo>
                <a:lnTo>
                  <a:pt x="2551422" y="1761201"/>
                </a:lnTo>
                <a:lnTo>
                  <a:pt x="2552104" y="1769253"/>
                </a:lnTo>
                <a:lnTo>
                  <a:pt x="2554787" y="1774341"/>
                </a:lnTo>
                <a:lnTo>
                  <a:pt x="2556201" y="1778087"/>
                </a:lnTo>
                <a:lnTo>
                  <a:pt x="2553177" y="1782728"/>
                </a:lnTo>
                <a:lnTo>
                  <a:pt x="2547228" y="1785189"/>
                </a:lnTo>
                <a:lnTo>
                  <a:pt x="2543082" y="1791675"/>
                </a:lnTo>
                <a:lnTo>
                  <a:pt x="2534158" y="1797210"/>
                </a:lnTo>
                <a:lnTo>
                  <a:pt x="2532402" y="1803137"/>
                </a:lnTo>
                <a:lnTo>
                  <a:pt x="2530305" y="1809456"/>
                </a:lnTo>
                <a:lnTo>
                  <a:pt x="2524892" y="1817843"/>
                </a:lnTo>
                <a:lnTo>
                  <a:pt x="2514894" y="1825616"/>
                </a:lnTo>
                <a:cubicBezTo>
                  <a:pt x="2509578" y="1824777"/>
                  <a:pt x="2504360" y="1827908"/>
                  <a:pt x="2502604" y="1832996"/>
                </a:cubicBezTo>
                <a:cubicBezTo>
                  <a:pt x="2501970" y="1834786"/>
                  <a:pt x="2501824" y="1836687"/>
                  <a:pt x="2502263" y="1838588"/>
                </a:cubicBezTo>
                <a:lnTo>
                  <a:pt x="2500507" y="1844403"/>
                </a:lnTo>
                <a:lnTo>
                  <a:pt x="2491339" y="1850330"/>
                </a:lnTo>
                <a:lnTo>
                  <a:pt x="2483146" y="1854636"/>
                </a:lnTo>
                <a:lnTo>
                  <a:pt x="2477293" y="1865483"/>
                </a:lnTo>
                <a:lnTo>
                  <a:pt x="2472270" y="1866154"/>
                </a:lnTo>
                <a:lnTo>
                  <a:pt x="2469247" y="1869509"/>
                </a:lnTo>
                <a:lnTo>
                  <a:pt x="2459005" y="1875604"/>
                </a:lnTo>
                <a:lnTo>
                  <a:pt x="2449837" y="1880021"/>
                </a:lnTo>
                <a:lnTo>
                  <a:pt x="2440327" y="1885948"/>
                </a:lnTo>
                <a:lnTo>
                  <a:pt x="2431549" y="1889136"/>
                </a:lnTo>
                <a:lnTo>
                  <a:pt x="2426720" y="1887123"/>
                </a:lnTo>
                <a:lnTo>
                  <a:pt x="2414821" y="1883041"/>
                </a:lnTo>
                <a:lnTo>
                  <a:pt x="2406872" y="1882034"/>
                </a:lnTo>
                <a:lnTo>
                  <a:pt x="2400190" y="1880972"/>
                </a:lnTo>
                <a:lnTo>
                  <a:pt x="2395265" y="1882594"/>
                </a:lnTo>
                <a:lnTo>
                  <a:pt x="2388583" y="1886116"/>
                </a:lnTo>
                <a:lnTo>
                  <a:pt x="2381512" y="1886843"/>
                </a:lnTo>
                <a:lnTo>
                  <a:pt x="2373173" y="1888241"/>
                </a:lnTo>
                <a:lnTo>
                  <a:pt x="2364638" y="1892043"/>
                </a:lnTo>
                <a:lnTo>
                  <a:pt x="2359810" y="1892770"/>
                </a:lnTo>
                <a:lnTo>
                  <a:pt x="2354884" y="1890198"/>
                </a:lnTo>
                <a:lnTo>
                  <a:pt x="2349422" y="1886340"/>
                </a:lnTo>
                <a:lnTo>
                  <a:pt x="2344448" y="1881811"/>
                </a:lnTo>
                <a:lnTo>
                  <a:pt x="2341327" y="1877282"/>
                </a:lnTo>
                <a:lnTo>
                  <a:pt x="2336742" y="1871299"/>
                </a:lnTo>
                <a:lnTo>
                  <a:pt x="2334597" y="1866434"/>
                </a:lnTo>
                <a:lnTo>
                  <a:pt x="2335670" y="1858047"/>
                </a:lnTo>
                <a:lnTo>
                  <a:pt x="2339376" y="1855251"/>
                </a:lnTo>
                <a:lnTo>
                  <a:pt x="2341132" y="1846192"/>
                </a:lnTo>
                <a:lnTo>
                  <a:pt x="2337133" y="1839259"/>
                </a:lnTo>
                <a:lnTo>
                  <a:pt x="2329378" y="1832270"/>
                </a:lnTo>
                <a:lnTo>
                  <a:pt x="2324453" y="1828076"/>
                </a:lnTo>
                <a:lnTo>
                  <a:pt x="2321868" y="1817731"/>
                </a:lnTo>
                <a:lnTo>
                  <a:pt x="2319186" y="1810351"/>
                </a:lnTo>
                <a:cubicBezTo>
                  <a:pt x="2317723" y="1807946"/>
                  <a:pt x="2315821" y="1805821"/>
                  <a:pt x="2313529" y="1804144"/>
                </a:cubicBezTo>
                <a:cubicBezTo>
                  <a:pt x="2311675" y="1802802"/>
                  <a:pt x="2309627" y="1801740"/>
                  <a:pt x="2307433" y="1801013"/>
                </a:cubicBezTo>
                <a:cubicBezTo>
                  <a:pt x="2307725" y="1796987"/>
                  <a:pt x="2306603" y="1793017"/>
                  <a:pt x="2304263" y="1789718"/>
                </a:cubicBezTo>
                <a:cubicBezTo>
                  <a:pt x="2302556" y="1787313"/>
                  <a:pt x="2300264" y="1785412"/>
                  <a:pt x="2297581" y="1784126"/>
                </a:cubicBezTo>
                <a:lnTo>
                  <a:pt x="2291241" y="1779206"/>
                </a:lnTo>
                <a:lnTo>
                  <a:pt x="2290900" y="1771881"/>
                </a:lnTo>
                <a:lnTo>
                  <a:pt x="2292265" y="1765227"/>
                </a:lnTo>
                <a:lnTo>
                  <a:pt x="2292265" y="1756001"/>
                </a:lnTo>
                <a:cubicBezTo>
                  <a:pt x="2289973" y="1753484"/>
                  <a:pt x="2288705" y="1750185"/>
                  <a:pt x="2288754" y="1746775"/>
                </a:cubicBezTo>
                <a:cubicBezTo>
                  <a:pt x="2288754" y="1745153"/>
                  <a:pt x="2289096" y="1743587"/>
                  <a:pt x="2289681" y="1742078"/>
                </a:cubicBezTo>
                <a:lnTo>
                  <a:pt x="2292119" y="1737772"/>
                </a:lnTo>
                <a:lnTo>
                  <a:pt x="2290851" y="1729161"/>
                </a:lnTo>
                <a:lnTo>
                  <a:pt x="2288364" y="1720438"/>
                </a:lnTo>
                <a:lnTo>
                  <a:pt x="2285194" y="1712219"/>
                </a:lnTo>
                <a:lnTo>
                  <a:pt x="2283682" y="1704894"/>
                </a:lnTo>
                <a:lnTo>
                  <a:pt x="2281927" y="1696171"/>
                </a:lnTo>
                <a:lnTo>
                  <a:pt x="2280171" y="1690579"/>
                </a:lnTo>
                <a:lnTo>
                  <a:pt x="2280171" y="1682863"/>
                </a:lnTo>
                <a:lnTo>
                  <a:pt x="2272758" y="1674867"/>
                </a:lnTo>
                <a:lnTo>
                  <a:pt x="2268515" y="1664746"/>
                </a:lnTo>
                <a:lnTo>
                  <a:pt x="2264809" y="1657869"/>
                </a:lnTo>
                <a:lnTo>
                  <a:pt x="2258810" y="1647357"/>
                </a:lnTo>
                <a:lnTo>
                  <a:pt x="2254324" y="1641430"/>
                </a:lnTo>
                <a:lnTo>
                  <a:pt x="2250227" y="1632315"/>
                </a:lnTo>
                <a:lnTo>
                  <a:pt x="2245887" y="1624823"/>
                </a:lnTo>
                <a:lnTo>
                  <a:pt x="2243399" y="1617162"/>
                </a:lnTo>
                <a:lnTo>
                  <a:pt x="2239547" y="1610844"/>
                </a:lnTo>
                <a:lnTo>
                  <a:pt x="2238961" y="1600108"/>
                </a:lnTo>
                <a:lnTo>
                  <a:pt x="2238230" y="1591050"/>
                </a:lnTo>
                <a:lnTo>
                  <a:pt x="2238571" y="1582998"/>
                </a:lnTo>
                <a:lnTo>
                  <a:pt x="2240376" y="1575673"/>
                </a:lnTo>
                <a:lnTo>
                  <a:pt x="2245887" y="1564322"/>
                </a:lnTo>
                <a:lnTo>
                  <a:pt x="2249300" y="1556494"/>
                </a:lnTo>
                <a:lnTo>
                  <a:pt x="2251739" y="1548498"/>
                </a:lnTo>
                <a:lnTo>
                  <a:pt x="2255835" y="1539160"/>
                </a:lnTo>
                <a:lnTo>
                  <a:pt x="2258323" y="1531108"/>
                </a:lnTo>
                <a:lnTo>
                  <a:pt x="2262175" y="1524901"/>
                </a:lnTo>
                <a:lnTo>
                  <a:pt x="2265004" y="1518974"/>
                </a:lnTo>
                <a:lnTo>
                  <a:pt x="2268515" y="1511985"/>
                </a:lnTo>
                <a:lnTo>
                  <a:pt x="2270271" y="1506393"/>
                </a:lnTo>
                <a:lnTo>
                  <a:pt x="2271588" y="1500690"/>
                </a:lnTo>
                <a:lnTo>
                  <a:pt x="2271246" y="1494763"/>
                </a:lnTo>
                <a:lnTo>
                  <a:pt x="2270515" y="1488500"/>
                </a:lnTo>
                <a:lnTo>
                  <a:pt x="2267101" y="1478827"/>
                </a:lnTo>
                <a:lnTo>
                  <a:pt x="2262712" y="1471614"/>
                </a:lnTo>
                <a:lnTo>
                  <a:pt x="2261297" y="1465687"/>
                </a:lnTo>
                <a:lnTo>
                  <a:pt x="2261297" y="1460207"/>
                </a:lnTo>
                <a:lnTo>
                  <a:pt x="2266223" y="1454951"/>
                </a:lnTo>
                <a:lnTo>
                  <a:pt x="2269832" y="1447291"/>
                </a:lnTo>
                <a:lnTo>
                  <a:pt x="2260078" y="1437114"/>
                </a:lnTo>
                <a:lnTo>
                  <a:pt x="2254567" y="1429565"/>
                </a:lnTo>
                <a:lnTo>
                  <a:pt x="2252129" y="1425036"/>
                </a:lnTo>
                <a:lnTo>
                  <a:pt x="2247203" y="1417320"/>
                </a:lnTo>
                <a:lnTo>
                  <a:pt x="2245448" y="1412902"/>
                </a:lnTo>
                <a:lnTo>
                  <a:pt x="2243643" y="1405633"/>
                </a:lnTo>
                <a:lnTo>
                  <a:pt x="2242960" y="1398532"/>
                </a:lnTo>
                <a:lnTo>
                  <a:pt x="2243302" y="1393276"/>
                </a:lnTo>
                <a:lnTo>
                  <a:pt x="2241888" y="1386063"/>
                </a:lnTo>
                <a:lnTo>
                  <a:pt x="2229305" y="1370351"/>
                </a:lnTo>
                <a:lnTo>
                  <a:pt x="2219113" y="1360789"/>
                </a:lnTo>
                <a:lnTo>
                  <a:pt x="2211358" y="1352402"/>
                </a:lnTo>
                <a:lnTo>
                  <a:pt x="2205019" y="1347537"/>
                </a:lnTo>
                <a:lnTo>
                  <a:pt x="2202580" y="1341946"/>
                </a:lnTo>
                <a:lnTo>
                  <a:pt x="2199410" y="1336354"/>
                </a:lnTo>
                <a:lnTo>
                  <a:pt x="2197313" y="1330539"/>
                </a:lnTo>
                <a:lnTo>
                  <a:pt x="2196972" y="1325674"/>
                </a:lnTo>
                <a:lnTo>
                  <a:pt x="2195216" y="1319523"/>
                </a:lnTo>
                <a:lnTo>
                  <a:pt x="2201068" y="1309626"/>
                </a:lnTo>
                <a:lnTo>
                  <a:pt x="2204238" y="1300512"/>
                </a:lnTo>
                <a:lnTo>
                  <a:pt x="2205067" y="1293187"/>
                </a:lnTo>
                <a:lnTo>
                  <a:pt x="2207408" y="1283793"/>
                </a:lnTo>
                <a:lnTo>
                  <a:pt x="2209749" y="1275853"/>
                </a:lnTo>
                <a:lnTo>
                  <a:pt x="2209749" y="1269591"/>
                </a:lnTo>
                <a:lnTo>
                  <a:pt x="2207993" y="1262210"/>
                </a:lnTo>
                <a:lnTo>
                  <a:pt x="2207652" y="1253934"/>
                </a:lnTo>
                <a:lnTo>
                  <a:pt x="2205896" y="1249014"/>
                </a:lnTo>
                <a:lnTo>
                  <a:pt x="2197801" y="1242360"/>
                </a:lnTo>
                <a:lnTo>
                  <a:pt x="2193558" y="1234699"/>
                </a:lnTo>
                <a:lnTo>
                  <a:pt x="2182731" y="1232183"/>
                </a:lnTo>
                <a:lnTo>
                  <a:pt x="2163419" y="1232183"/>
                </a:lnTo>
                <a:lnTo>
                  <a:pt x="2156152" y="1235315"/>
                </a:lnTo>
                <a:lnTo>
                  <a:pt x="2149471" y="1234588"/>
                </a:lnTo>
                <a:lnTo>
                  <a:pt x="2143229" y="1232183"/>
                </a:lnTo>
                <a:lnTo>
                  <a:pt x="2142156" y="1228101"/>
                </a:lnTo>
                <a:lnTo>
                  <a:pt x="2141473" y="1223237"/>
                </a:lnTo>
                <a:lnTo>
                  <a:pt x="2139961" y="1216024"/>
                </a:lnTo>
                <a:lnTo>
                  <a:pt x="2136060" y="1211103"/>
                </a:lnTo>
                <a:lnTo>
                  <a:pt x="2132548" y="1207972"/>
                </a:lnTo>
                <a:lnTo>
                  <a:pt x="2128354" y="1205511"/>
                </a:lnTo>
                <a:lnTo>
                  <a:pt x="2122551" y="1202548"/>
                </a:lnTo>
                <a:lnTo>
                  <a:pt x="2113090" y="1200088"/>
                </a:lnTo>
                <a:lnTo>
                  <a:pt x="2105043" y="1199752"/>
                </a:lnTo>
                <a:lnTo>
                  <a:pt x="2096460" y="1201150"/>
                </a:lnTo>
                <a:lnTo>
                  <a:pt x="2081293" y="1208475"/>
                </a:lnTo>
                <a:lnTo>
                  <a:pt x="2065102" y="1213731"/>
                </a:lnTo>
                <a:lnTo>
                  <a:pt x="2057347" y="1219546"/>
                </a:lnTo>
                <a:lnTo>
                  <a:pt x="2048910" y="1216415"/>
                </a:lnTo>
                <a:lnTo>
                  <a:pt x="2039791" y="1218484"/>
                </a:lnTo>
                <a:lnTo>
                  <a:pt x="2029354" y="1223404"/>
                </a:lnTo>
                <a:lnTo>
                  <a:pt x="2024770" y="1225809"/>
                </a:lnTo>
                <a:lnTo>
                  <a:pt x="2016430" y="1227207"/>
                </a:lnTo>
                <a:lnTo>
                  <a:pt x="2012578" y="1226536"/>
                </a:lnTo>
                <a:lnTo>
                  <a:pt x="2008091" y="1224914"/>
                </a:lnTo>
                <a:lnTo>
                  <a:pt x="2001507" y="1222566"/>
                </a:lnTo>
                <a:lnTo>
                  <a:pt x="1997557" y="1219658"/>
                </a:lnTo>
                <a:lnTo>
                  <a:pt x="1991802" y="1219994"/>
                </a:lnTo>
                <a:lnTo>
                  <a:pt x="1985121" y="1222789"/>
                </a:lnTo>
                <a:lnTo>
                  <a:pt x="1980537" y="1225585"/>
                </a:lnTo>
                <a:lnTo>
                  <a:pt x="1972588" y="1224914"/>
                </a:lnTo>
                <a:lnTo>
                  <a:pt x="1964931" y="1224914"/>
                </a:lnTo>
                <a:lnTo>
                  <a:pt x="1957177" y="1229667"/>
                </a:lnTo>
                <a:lnTo>
                  <a:pt x="1955519" y="1233134"/>
                </a:lnTo>
                <a:lnTo>
                  <a:pt x="1942741" y="1236768"/>
                </a:lnTo>
                <a:lnTo>
                  <a:pt x="1933231" y="1233022"/>
                </a:lnTo>
                <a:lnTo>
                  <a:pt x="1924063" y="1230003"/>
                </a:lnTo>
                <a:lnTo>
                  <a:pt x="1917723" y="1228605"/>
                </a:lnTo>
                <a:lnTo>
                  <a:pt x="1909969" y="1224858"/>
                </a:lnTo>
                <a:lnTo>
                  <a:pt x="1900117" y="1218931"/>
                </a:lnTo>
                <a:lnTo>
                  <a:pt x="1897777" y="1215073"/>
                </a:lnTo>
                <a:lnTo>
                  <a:pt x="1892363" y="1214402"/>
                </a:lnTo>
                <a:lnTo>
                  <a:pt x="1889291" y="1210208"/>
                </a:lnTo>
                <a:lnTo>
                  <a:pt x="1883439" y="1204114"/>
                </a:lnTo>
                <a:lnTo>
                  <a:pt x="1875441" y="1199137"/>
                </a:lnTo>
                <a:lnTo>
                  <a:pt x="1867345" y="1186556"/>
                </a:lnTo>
                <a:lnTo>
                  <a:pt x="1860761" y="1181300"/>
                </a:lnTo>
                <a:lnTo>
                  <a:pt x="1855738" y="1178281"/>
                </a:lnTo>
                <a:lnTo>
                  <a:pt x="1851837" y="1168775"/>
                </a:lnTo>
                <a:lnTo>
                  <a:pt x="1853934" y="1162848"/>
                </a:lnTo>
                <a:lnTo>
                  <a:pt x="1849740" y="1150267"/>
                </a:lnTo>
                <a:lnTo>
                  <a:pt x="1842814" y="1144396"/>
                </a:lnTo>
                <a:lnTo>
                  <a:pt x="1836474" y="1136232"/>
                </a:lnTo>
                <a:lnTo>
                  <a:pt x="1831549" y="1129578"/>
                </a:lnTo>
                <a:lnTo>
                  <a:pt x="1826233" y="1121414"/>
                </a:lnTo>
                <a:lnTo>
                  <a:pt x="1821064" y="1114201"/>
                </a:lnTo>
                <a:lnTo>
                  <a:pt x="1815943" y="1112244"/>
                </a:lnTo>
                <a:lnTo>
                  <a:pt x="1807116" y="1108722"/>
                </a:lnTo>
                <a:lnTo>
                  <a:pt x="1802580" y="1101397"/>
                </a:lnTo>
                <a:lnTo>
                  <a:pt x="1796192" y="1093121"/>
                </a:lnTo>
                <a:lnTo>
                  <a:pt x="1796533" y="1088312"/>
                </a:lnTo>
                <a:lnTo>
                  <a:pt x="1799264" y="1084119"/>
                </a:lnTo>
                <a:lnTo>
                  <a:pt x="1799264" y="1076906"/>
                </a:lnTo>
                <a:lnTo>
                  <a:pt x="1798923" y="1070308"/>
                </a:lnTo>
                <a:lnTo>
                  <a:pt x="1797167" y="1063039"/>
                </a:lnTo>
                <a:lnTo>
                  <a:pt x="1793558" y="1058509"/>
                </a:lnTo>
                <a:lnTo>
                  <a:pt x="1793558" y="1053589"/>
                </a:lnTo>
                <a:lnTo>
                  <a:pt x="1797460" y="1050961"/>
                </a:lnTo>
                <a:lnTo>
                  <a:pt x="1804043" y="1046152"/>
                </a:lnTo>
                <a:lnTo>
                  <a:pt x="1807213" y="1042406"/>
                </a:lnTo>
                <a:lnTo>
                  <a:pt x="1808530" y="1038547"/>
                </a:lnTo>
                <a:lnTo>
                  <a:pt x="1810871" y="1034466"/>
                </a:lnTo>
                <a:lnTo>
                  <a:pt x="1812627" y="1028203"/>
                </a:lnTo>
                <a:lnTo>
                  <a:pt x="1813309" y="1021549"/>
                </a:lnTo>
                <a:lnTo>
                  <a:pt x="1815065" y="1017355"/>
                </a:lnTo>
                <a:lnTo>
                  <a:pt x="1816821" y="1010702"/>
                </a:lnTo>
                <a:lnTo>
                  <a:pt x="1816821" y="1003432"/>
                </a:lnTo>
                <a:lnTo>
                  <a:pt x="1813700" y="996890"/>
                </a:lnTo>
                <a:lnTo>
                  <a:pt x="1811554" y="989901"/>
                </a:lnTo>
                <a:lnTo>
                  <a:pt x="1810871" y="978997"/>
                </a:lnTo>
                <a:lnTo>
                  <a:pt x="1807799" y="971337"/>
                </a:lnTo>
                <a:lnTo>
                  <a:pt x="1804287" y="964683"/>
                </a:lnTo>
                <a:lnTo>
                  <a:pt x="1801507" y="958309"/>
                </a:lnTo>
                <a:lnTo>
                  <a:pt x="1801166" y="954115"/>
                </a:lnTo>
                <a:lnTo>
                  <a:pt x="1802141" y="950648"/>
                </a:lnTo>
                <a:lnTo>
                  <a:pt x="1804580" y="945057"/>
                </a:lnTo>
                <a:lnTo>
                  <a:pt x="1804872" y="939689"/>
                </a:lnTo>
                <a:lnTo>
                  <a:pt x="1806677" y="934097"/>
                </a:lnTo>
                <a:lnTo>
                  <a:pt x="1810578" y="930239"/>
                </a:lnTo>
                <a:lnTo>
                  <a:pt x="1813553" y="925710"/>
                </a:lnTo>
                <a:lnTo>
                  <a:pt x="1815406" y="921013"/>
                </a:lnTo>
                <a:lnTo>
                  <a:pt x="1825258" y="911339"/>
                </a:lnTo>
                <a:lnTo>
                  <a:pt x="1827696" y="903679"/>
                </a:lnTo>
                <a:lnTo>
                  <a:pt x="1834768" y="893167"/>
                </a:lnTo>
                <a:lnTo>
                  <a:pt x="1839937" y="885451"/>
                </a:lnTo>
                <a:lnTo>
                  <a:pt x="1842375" y="879300"/>
                </a:lnTo>
                <a:lnTo>
                  <a:pt x="1843790" y="874435"/>
                </a:lnTo>
                <a:lnTo>
                  <a:pt x="1850764" y="864650"/>
                </a:lnTo>
                <a:lnTo>
                  <a:pt x="1858518" y="854865"/>
                </a:lnTo>
                <a:lnTo>
                  <a:pt x="1864126" y="848882"/>
                </a:lnTo>
                <a:lnTo>
                  <a:pt x="1868076" y="842004"/>
                </a:lnTo>
                <a:lnTo>
                  <a:pt x="1873880" y="837195"/>
                </a:lnTo>
                <a:lnTo>
                  <a:pt x="1881195" y="833337"/>
                </a:lnTo>
                <a:lnTo>
                  <a:pt x="1887438" y="830653"/>
                </a:lnTo>
                <a:lnTo>
                  <a:pt x="1895533" y="825453"/>
                </a:lnTo>
                <a:lnTo>
                  <a:pt x="1904214" y="815276"/>
                </a:lnTo>
                <a:lnTo>
                  <a:pt x="1912358" y="807728"/>
                </a:lnTo>
                <a:lnTo>
                  <a:pt x="1917625" y="803199"/>
                </a:lnTo>
                <a:lnTo>
                  <a:pt x="1918357" y="797495"/>
                </a:lnTo>
                <a:lnTo>
                  <a:pt x="1919040" y="792239"/>
                </a:lnTo>
                <a:lnTo>
                  <a:pt x="1918698" y="787095"/>
                </a:lnTo>
                <a:lnTo>
                  <a:pt x="1917040" y="780441"/>
                </a:lnTo>
                <a:lnTo>
                  <a:pt x="1919186" y="775017"/>
                </a:lnTo>
                <a:lnTo>
                  <a:pt x="1925428" y="764952"/>
                </a:lnTo>
                <a:lnTo>
                  <a:pt x="1927477" y="759081"/>
                </a:lnTo>
                <a:lnTo>
                  <a:pt x="1934109" y="754161"/>
                </a:lnTo>
                <a:lnTo>
                  <a:pt x="1937962" y="749967"/>
                </a:lnTo>
                <a:lnTo>
                  <a:pt x="1950203" y="744152"/>
                </a:lnTo>
                <a:lnTo>
                  <a:pt x="1963273" y="737498"/>
                </a:lnTo>
                <a:lnTo>
                  <a:pt x="1968150" y="730956"/>
                </a:lnTo>
                <a:lnTo>
                  <a:pt x="1971368" y="725812"/>
                </a:lnTo>
                <a:lnTo>
                  <a:pt x="1976489" y="718990"/>
                </a:lnTo>
                <a:lnTo>
                  <a:pt x="1979220" y="714796"/>
                </a:lnTo>
                <a:lnTo>
                  <a:pt x="1982439" y="710938"/>
                </a:lnTo>
                <a:lnTo>
                  <a:pt x="1988047" y="711944"/>
                </a:lnTo>
                <a:lnTo>
                  <a:pt x="1993851" y="716418"/>
                </a:lnTo>
                <a:lnTo>
                  <a:pt x="2000532" y="720611"/>
                </a:lnTo>
                <a:lnTo>
                  <a:pt x="2008969" y="721674"/>
                </a:lnTo>
                <a:lnTo>
                  <a:pt x="2015309" y="722736"/>
                </a:lnTo>
                <a:lnTo>
                  <a:pt x="2019747" y="722960"/>
                </a:lnTo>
                <a:lnTo>
                  <a:pt x="2026721" y="724358"/>
                </a:lnTo>
                <a:cubicBezTo>
                  <a:pt x="2028379" y="724358"/>
                  <a:pt x="2030037" y="724246"/>
                  <a:pt x="2031695" y="724022"/>
                </a:cubicBezTo>
                <a:cubicBezTo>
                  <a:pt x="2033499" y="723743"/>
                  <a:pt x="2035353" y="723295"/>
                  <a:pt x="2037108" y="722736"/>
                </a:cubicBezTo>
                <a:lnTo>
                  <a:pt x="2045155" y="718542"/>
                </a:lnTo>
                <a:lnTo>
                  <a:pt x="2054275" y="711889"/>
                </a:lnTo>
                <a:lnTo>
                  <a:pt x="2061932" y="706744"/>
                </a:lnTo>
                <a:lnTo>
                  <a:pt x="2075148" y="701488"/>
                </a:lnTo>
                <a:lnTo>
                  <a:pt x="2088120" y="697518"/>
                </a:lnTo>
                <a:lnTo>
                  <a:pt x="2096947" y="696959"/>
                </a:lnTo>
                <a:lnTo>
                  <a:pt x="2105921" y="693101"/>
                </a:lnTo>
                <a:lnTo>
                  <a:pt x="2112407" y="690417"/>
                </a:lnTo>
                <a:lnTo>
                  <a:pt x="2122014" y="691535"/>
                </a:lnTo>
                <a:lnTo>
                  <a:pt x="2128159" y="694331"/>
                </a:lnTo>
                <a:lnTo>
                  <a:pt x="2139717" y="694667"/>
                </a:lnTo>
                <a:lnTo>
                  <a:pt x="2150690" y="696064"/>
                </a:lnTo>
                <a:lnTo>
                  <a:pt x="2161371" y="696400"/>
                </a:lnTo>
                <a:lnTo>
                  <a:pt x="2175465" y="694331"/>
                </a:lnTo>
                <a:lnTo>
                  <a:pt x="2185560" y="691871"/>
                </a:lnTo>
                <a:lnTo>
                  <a:pt x="2198386" y="686727"/>
                </a:lnTo>
                <a:lnTo>
                  <a:pt x="2206774" y="684993"/>
                </a:lnTo>
                <a:lnTo>
                  <a:pt x="2211700" y="687957"/>
                </a:lnTo>
                <a:lnTo>
                  <a:pt x="2218137" y="691703"/>
                </a:lnTo>
                <a:lnTo>
                  <a:pt x="2220283" y="696903"/>
                </a:lnTo>
                <a:lnTo>
                  <a:pt x="2217552" y="699699"/>
                </a:lnTo>
                <a:lnTo>
                  <a:pt x="2215455" y="705626"/>
                </a:lnTo>
                <a:lnTo>
                  <a:pt x="2218040" y="709596"/>
                </a:lnTo>
                <a:lnTo>
                  <a:pt x="2221551" y="715635"/>
                </a:lnTo>
                <a:lnTo>
                  <a:pt x="2221892" y="720555"/>
                </a:lnTo>
                <a:lnTo>
                  <a:pt x="2217211" y="727545"/>
                </a:lnTo>
                <a:lnTo>
                  <a:pt x="2214723" y="732465"/>
                </a:lnTo>
                <a:lnTo>
                  <a:pt x="2217552" y="737945"/>
                </a:lnTo>
                <a:lnTo>
                  <a:pt x="2228135" y="747395"/>
                </a:lnTo>
                <a:lnTo>
                  <a:pt x="2235060" y="754440"/>
                </a:lnTo>
                <a:lnTo>
                  <a:pt x="2238815" y="757963"/>
                </a:lnTo>
                <a:lnTo>
                  <a:pt x="2244960" y="758298"/>
                </a:lnTo>
                <a:lnTo>
                  <a:pt x="2256226" y="758298"/>
                </a:lnTo>
                <a:lnTo>
                  <a:pt x="2268466" y="762380"/>
                </a:lnTo>
                <a:lnTo>
                  <a:pt x="2276026" y="763443"/>
                </a:lnTo>
                <a:lnTo>
                  <a:pt x="2285877" y="768699"/>
                </a:lnTo>
                <a:lnTo>
                  <a:pt x="2290705" y="776639"/>
                </a:lnTo>
                <a:lnTo>
                  <a:pt x="2295728" y="783852"/>
                </a:lnTo>
                <a:lnTo>
                  <a:pt x="2299288" y="789667"/>
                </a:lnTo>
                <a:lnTo>
                  <a:pt x="2313382" y="791401"/>
                </a:lnTo>
                <a:lnTo>
                  <a:pt x="2321429" y="794532"/>
                </a:lnTo>
                <a:lnTo>
                  <a:pt x="2328647" y="796992"/>
                </a:lnTo>
                <a:lnTo>
                  <a:pt x="2339961" y="801186"/>
                </a:lnTo>
                <a:lnTo>
                  <a:pt x="2345911" y="802192"/>
                </a:lnTo>
                <a:lnTo>
                  <a:pt x="2352934" y="800123"/>
                </a:lnTo>
                <a:lnTo>
                  <a:pt x="2360346" y="792072"/>
                </a:lnTo>
                <a:lnTo>
                  <a:pt x="2367320" y="785138"/>
                </a:lnTo>
                <a:lnTo>
                  <a:pt x="2366296" y="780273"/>
                </a:lnTo>
                <a:lnTo>
                  <a:pt x="2362053" y="776080"/>
                </a:lnTo>
                <a:lnTo>
                  <a:pt x="2361663" y="768922"/>
                </a:lnTo>
                <a:lnTo>
                  <a:pt x="2366491" y="762492"/>
                </a:lnTo>
                <a:lnTo>
                  <a:pt x="2374148" y="757572"/>
                </a:lnTo>
                <a:lnTo>
                  <a:pt x="2382292" y="758690"/>
                </a:lnTo>
                <a:lnTo>
                  <a:pt x="2393802" y="759417"/>
                </a:lnTo>
                <a:lnTo>
                  <a:pt x="2401068" y="761821"/>
                </a:lnTo>
                <a:lnTo>
                  <a:pt x="2407554" y="764281"/>
                </a:lnTo>
                <a:lnTo>
                  <a:pt x="2415309" y="767804"/>
                </a:lnTo>
                <a:lnTo>
                  <a:pt x="2424331" y="774794"/>
                </a:lnTo>
                <a:lnTo>
                  <a:pt x="2432573" y="778260"/>
                </a:lnTo>
                <a:lnTo>
                  <a:pt x="2439254" y="778987"/>
                </a:lnTo>
                <a:lnTo>
                  <a:pt x="2446520" y="780944"/>
                </a:lnTo>
                <a:lnTo>
                  <a:pt x="2452958" y="780944"/>
                </a:lnTo>
                <a:lnTo>
                  <a:pt x="2459249" y="782342"/>
                </a:lnTo>
                <a:lnTo>
                  <a:pt x="2467832" y="785362"/>
                </a:lnTo>
                <a:lnTo>
                  <a:pt x="2474075" y="787151"/>
                </a:lnTo>
                <a:lnTo>
                  <a:pt x="2483926" y="788884"/>
                </a:lnTo>
                <a:lnTo>
                  <a:pt x="2492656" y="791345"/>
                </a:lnTo>
                <a:lnTo>
                  <a:pt x="2500800" y="791121"/>
                </a:lnTo>
                <a:lnTo>
                  <a:pt x="2509481" y="789388"/>
                </a:lnTo>
                <a:lnTo>
                  <a:pt x="2519332" y="786200"/>
                </a:lnTo>
                <a:lnTo>
                  <a:pt x="2525282" y="785529"/>
                </a:lnTo>
                <a:lnTo>
                  <a:pt x="2533036" y="785529"/>
                </a:lnTo>
                <a:lnTo>
                  <a:pt x="2538547" y="788661"/>
                </a:lnTo>
                <a:lnTo>
                  <a:pt x="2544410" y="792997"/>
                </a:lnTo>
                <a:lnTo>
                  <a:pt x="2546475" y="791902"/>
                </a:lnTo>
                <a:lnTo>
                  <a:pt x="2553765" y="793605"/>
                </a:lnTo>
                <a:lnTo>
                  <a:pt x="2562530" y="787304"/>
                </a:lnTo>
                <a:lnTo>
                  <a:pt x="2570601" y="786623"/>
                </a:lnTo>
                <a:lnTo>
                  <a:pt x="2576415" y="785261"/>
                </a:lnTo>
                <a:lnTo>
                  <a:pt x="2579799" y="780379"/>
                </a:lnTo>
                <a:lnTo>
                  <a:pt x="2583357" y="775839"/>
                </a:lnTo>
                <a:cubicBezTo>
                  <a:pt x="2585006" y="772490"/>
                  <a:pt x="2586048" y="768914"/>
                  <a:pt x="2586395" y="765224"/>
                </a:cubicBezTo>
                <a:cubicBezTo>
                  <a:pt x="2586655" y="762386"/>
                  <a:pt x="2586568" y="759492"/>
                  <a:pt x="2586048" y="756710"/>
                </a:cubicBezTo>
                <a:lnTo>
                  <a:pt x="2585006" y="747969"/>
                </a:lnTo>
                <a:lnTo>
                  <a:pt x="2589866" y="738831"/>
                </a:lnTo>
                <a:lnTo>
                  <a:pt x="2590734" y="728841"/>
                </a:lnTo>
                <a:lnTo>
                  <a:pt x="2591428" y="719986"/>
                </a:lnTo>
                <a:lnTo>
                  <a:pt x="2589953" y="707612"/>
                </a:lnTo>
                <a:lnTo>
                  <a:pt x="2593164" y="703072"/>
                </a:lnTo>
                <a:lnTo>
                  <a:pt x="2593164" y="693763"/>
                </a:lnTo>
                <a:lnTo>
                  <a:pt x="2585787" y="692003"/>
                </a:lnTo>
                <a:lnTo>
                  <a:pt x="2579452" y="689222"/>
                </a:lnTo>
                <a:lnTo>
                  <a:pt x="2571208" y="690584"/>
                </a:lnTo>
                <a:lnTo>
                  <a:pt x="2562877" y="695068"/>
                </a:lnTo>
                <a:lnTo>
                  <a:pt x="2556195" y="700063"/>
                </a:lnTo>
                <a:lnTo>
                  <a:pt x="2552377" y="700744"/>
                </a:lnTo>
                <a:lnTo>
                  <a:pt x="2539359" y="701823"/>
                </a:lnTo>
                <a:lnTo>
                  <a:pt x="2528425" y="696204"/>
                </a:lnTo>
                <a:lnTo>
                  <a:pt x="2525040" y="692344"/>
                </a:lnTo>
                <a:lnTo>
                  <a:pt x="2516623" y="690982"/>
                </a:lnTo>
                <a:lnTo>
                  <a:pt x="2509593" y="693365"/>
                </a:lnTo>
                <a:lnTo>
                  <a:pt x="2506035" y="699552"/>
                </a:lnTo>
                <a:lnTo>
                  <a:pt x="2498225" y="700971"/>
                </a:lnTo>
                <a:lnTo>
                  <a:pt x="2493973" y="699723"/>
                </a:lnTo>
                <a:lnTo>
                  <a:pt x="2489113" y="698531"/>
                </a:lnTo>
                <a:lnTo>
                  <a:pt x="2482604" y="698871"/>
                </a:lnTo>
                <a:lnTo>
                  <a:pt x="2479046" y="692344"/>
                </a:lnTo>
                <a:lnTo>
                  <a:pt x="2471496" y="690584"/>
                </a:lnTo>
                <a:lnTo>
                  <a:pt x="2466724" y="686497"/>
                </a:lnTo>
                <a:lnTo>
                  <a:pt x="2464988" y="679629"/>
                </a:lnTo>
                <a:lnTo>
                  <a:pt x="2462298" y="676281"/>
                </a:lnTo>
                <a:lnTo>
                  <a:pt x="2458740" y="669129"/>
                </a:lnTo>
                <a:lnTo>
                  <a:pt x="2460736" y="656698"/>
                </a:lnTo>
                <a:lnTo>
                  <a:pt x="2453793" y="650057"/>
                </a:lnTo>
                <a:lnTo>
                  <a:pt x="2449020" y="650057"/>
                </a:lnTo>
                <a:lnTo>
                  <a:pt x="2442251" y="648752"/>
                </a:lnTo>
                <a:lnTo>
                  <a:pt x="2443726" y="641657"/>
                </a:lnTo>
                <a:lnTo>
                  <a:pt x="2448933" y="640578"/>
                </a:lnTo>
                <a:lnTo>
                  <a:pt x="2453880" y="636435"/>
                </a:lnTo>
                <a:lnTo>
                  <a:pt x="2461083" y="636435"/>
                </a:lnTo>
                <a:lnTo>
                  <a:pt x="2465335" y="641089"/>
                </a:lnTo>
                <a:lnTo>
                  <a:pt x="2471149" y="641316"/>
                </a:lnTo>
                <a:lnTo>
                  <a:pt x="2474534" y="636889"/>
                </a:lnTo>
                <a:lnTo>
                  <a:pt x="2479914" y="632461"/>
                </a:lnTo>
                <a:lnTo>
                  <a:pt x="2485381" y="628261"/>
                </a:lnTo>
                <a:lnTo>
                  <a:pt x="2487117" y="622471"/>
                </a:lnTo>
                <a:lnTo>
                  <a:pt x="2497531" y="619123"/>
                </a:lnTo>
                <a:lnTo>
                  <a:pt x="2501783" y="618782"/>
                </a:lnTo>
                <a:lnTo>
                  <a:pt x="2506990" y="623209"/>
                </a:lnTo>
                <a:lnTo>
                  <a:pt x="2519660" y="617647"/>
                </a:lnTo>
                <a:lnTo>
                  <a:pt x="2531549" y="608906"/>
                </a:lnTo>
                <a:lnTo>
                  <a:pt x="2541355" y="606011"/>
                </a:lnTo>
                <a:lnTo>
                  <a:pt x="2556021" y="606351"/>
                </a:lnTo>
                <a:lnTo>
                  <a:pt x="2568605" y="610665"/>
                </a:lnTo>
                <a:lnTo>
                  <a:pt x="2578151" y="610665"/>
                </a:lnTo>
                <a:lnTo>
                  <a:pt x="2586482" y="613049"/>
                </a:lnTo>
                <a:lnTo>
                  <a:pt x="2592990" y="617533"/>
                </a:lnTo>
                <a:lnTo>
                  <a:pt x="2601755" y="624855"/>
                </a:lnTo>
                <a:lnTo>
                  <a:pt x="2608003" y="626501"/>
                </a:lnTo>
                <a:lnTo>
                  <a:pt x="2615987" y="627183"/>
                </a:lnTo>
                <a:lnTo>
                  <a:pt x="2618157" y="629964"/>
                </a:lnTo>
                <a:lnTo>
                  <a:pt x="2627616" y="629964"/>
                </a:lnTo>
                <a:lnTo>
                  <a:pt x="2633517" y="627864"/>
                </a:lnTo>
                <a:lnTo>
                  <a:pt x="2640199" y="625764"/>
                </a:lnTo>
                <a:lnTo>
                  <a:pt x="2650873" y="624061"/>
                </a:lnTo>
                <a:lnTo>
                  <a:pt x="2653824" y="620542"/>
                </a:lnTo>
                <a:lnTo>
                  <a:pt x="2653997" y="615093"/>
                </a:lnTo>
                <a:lnTo>
                  <a:pt x="2658163" y="613674"/>
                </a:lnTo>
                <a:lnTo>
                  <a:pt x="2658163" y="605216"/>
                </a:lnTo>
                <a:lnTo>
                  <a:pt x="2658857" y="598235"/>
                </a:lnTo>
                <a:lnTo>
                  <a:pt x="2659052" y="598243"/>
                </a:lnTo>
                <a:lnTo>
                  <a:pt x="2655819" y="590958"/>
                </a:lnTo>
                <a:lnTo>
                  <a:pt x="2649044" y="585866"/>
                </a:lnTo>
                <a:lnTo>
                  <a:pt x="2640259" y="581309"/>
                </a:lnTo>
                <a:lnTo>
                  <a:pt x="2633528" y="574307"/>
                </a:lnTo>
                <a:lnTo>
                  <a:pt x="2624043" y="572575"/>
                </a:lnTo>
                <a:lnTo>
                  <a:pt x="2614864" y="566032"/>
                </a:lnTo>
                <a:cubicBezTo>
                  <a:pt x="2612329" y="563689"/>
                  <a:pt x="2609357" y="561831"/>
                  <a:pt x="2606166" y="560558"/>
                </a:cubicBezTo>
                <a:cubicBezTo>
                  <a:pt x="2604068" y="559718"/>
                  <a:pt x="2601839" y="559132"/>
                  <a:pt x="2599610" y="558801"/>
                </a:cubicBezTo>
                <a:lnTo>
                  <a:pt x="2593622" y="556382"/>
                </a:lnTo>
                <a:lnTo>
                  <a:pt x="2594584" y="551595"/>
                </a:lnTo>
                <a:lnTo>
                  <a:pt x="2599479" y="546707"/>
                </a:lnTo>
                <a:lnTo>
                  <a:pt x="2601009" y="538178"/>
                </a:lnTo>
                <a:lnTo>
                  <a:pt x="2601358" y="529928"/>
                </a:lnTo>
                <a:lnTo>
                  <a:pt x="2606516" y="522799"/>
                </a:lnTo>
                <a:lnTo>
                  <a:pt x="2610144" y="518165"/>
                </a:lnTo>
                <a:lnTo>
                  <a:pt x="2602495" y="514193"/>
                </a:lnTo>
                <a:lnTo>
                  <a:pt x="2596201" y="515237"/>
                </a:lnTo>
                <a:lnTo>
                  <a:pt x="2587940" y="518853"/>
                </a:lnTo>
                <a:lnTo>
                  <a:pt x="2581733" y="522697"/>
                </a:lnTo>
                <a:lnTo>
                  <a:pt x="2572511" y="527458"/>
                </a:lnTo>
                <a:lnTo>
                  <a:pt x="2565255" y="531328"/>
                </a:lnTo>
                <a:lnTo>
                  <a:pt x="2558306" y="533773"/>
                </a:lnTo>
                <a:lnTo>
                  <a:pt x="2555858" y="538279"/>
                </a:lnTo>
                <a:cubicBezTo>
                  <a:pt x="2557344" y="539501"/>
                  <a:pt x="2558874" y="540673"/>
                  <a:pt x="2560404" y="541793"/>
                </a:cubicBezTo>
                <a:cubicBezTo>
                  <a:pt x="2562589" y="543346"/>
                  <a:pt x="2564818" y="544823"/>
                  <a:pt x="2567091" y="546198"/>
                </a:cubicBezTo>
                <a:lnTo>
                  <a:pt x="2573647" y="544797"/>
                </a:lnTo>
                <a:lnTo>
                  <a:pt x="2577537" y="546452"/>
                </a:lnTo>
                <a:lnTo>
                  <a:pt x="2578586" y="552334"/>
                </a:lnTo>
                <a:lnTo>
                  <a:pt x="2563332" y="555695"/>
                </a:lnTo>
                <a:lnTo>
                  <a:pt x="2556645" y="560252"/>
                </a:lnTo>
                <a:lnTo>
                  <a:pt x="2552798" y="563358"/>
                </a:lnTo>
                <a:lnTo>
                  <a:pt x="2543969" y="562518"/>
                </a:lnTo>
                <a:lnTo>
                  <a:pt x="2538943" y="556331"/>
                </a:lnTo>
                <a:lnTo>
                  <a:pt x="2530114" y="548973"/>
                </a:lnTo>
                <a:lnTo>
                  <a:pt x="2530813" y="545154"/>
                </a:lnTo>
                <a:lnTo>
                  <a:pt x="2538812" y="544899"/>
                </a:lnTo>
                <a:lnTo>
                  <a:pt x="2536714" y="538636"/>
                </a:lnTo>
                <a:lnTo>
                  <a:pt x="2532255" y="536548"/>
                </a:lnTo>
                <a:lnTo>
                  <a:pt x="2523208" y="535835"/>
                </a:lnTo>
                <a:lnTo>
                  <a:pt x="2523208" y="527942"/>
                </a:lnTo>
                <a:lnTo>
                  <a:pt x="2519798" y="523512"/>
                </a:lnTo>
                <a:lnTo>
                  <a:pt x="2509833" y="528426"/>
                </a:lnTo>
                <a:lnTo>
                  <a:pt x="2497114" y="533900"/>
                </a:lnTo>
                <a:lnTo>
                  <a:pt x="2487629" y="543372"/>
                </a:lnTo>
                <a:lnTo>
                  <a:pt x="2482428" y="550017"/>
                </a:lnTo>
                <a:lnTo>
                  <a:pt x="2477838" y="561449"/>
                </a:lnTo>
                <a:lnTo>
                  <a:pt x="2475041" y="569826"/>
                </a:lnTo>
                <a:lnTo>
                  <a:pt x="2469752" y="581716"/>
                </a:lnTo>
                <a:lnTo>
                  <a:pt x="2468703" y="587674"/>
                </a:lnTo>
                <a:cubicBezTo>
                  <a:pt x="2467217" y="590958"/>
                  <a:pt x="2466256" y="594472"/>
                  <a:pt x="2465862" y="598062"/>
                </a:cubicBezTo>
                <a:cubicBezTo>
                  <a:pt x="2465556" y="601194"/>
                  <a:pt x="2465687" y="604376"/>
                  <a:pt x="2466212" y="607508"/>
                </a:cubicBezTo>
                <a:cubicBezTo>
                  <a:pt x="2469315" y="609876"/>
                  <a:pt x="2472287" y="612447"/>
                  <a:pt x="2475041" y="615197"/>
                </a:cubicBezTo>
                <a:cubicBezTo>
                  <a:pt x="2476352" y="616496"/>
                  <a:pt x="2477576" y="617820"/>
                  <a:pt x="2478800" y="619169"/>
                </a:cubicBezTo>
                <a:lnTo>
                  <a:pt x="2475434" y="622886"/>
                </a:lnTo>
                <a:lnTo>
                  <a:pt x="2462846" y="625000"/>
                </a:lnTo>
                <a:lnTo>
                  <a:pt x="2457907" y="626757"/>
                </a:lnTo>
                <a:lnTo>
                  <a:pt x="2448073" y="629328"/>
                </a:lnTo>
                <a:lnTo>
                  <a:pt x="2437889" y="623370"/>
                </a:lnTo>
                <a:lnTo>
                  <a:pt x="2428142" y="623370"/>
                </a:lnTo>
                <a:lnTo>
                  <a:pt x="2415685" y="624771"/>
                </a:lnTo>
                <a:lnTo>
                  <a:pt x="2412538" y="630016"/>
                </a:lnTo>
                <a:lnTo>
                  <a:pt x="2411489" y="638010"/>
                </a:lnTo>
                <a:lnTo>
                  <a:pt x="2406331" y="634293"/>
                </a:lnTo>
                <a:lnTo>
                  <a:pt x="2400606" y="632765"/>
                </a:lnTo>
                <a:lnTo>
                  <a:pt x="2394836" y="632434"/>
                </a:lnTo>
                <a:cubicBezTo>
                  <a:pt x="2392607" y="632638"/>
                  <a:pt x="2390596" y="633937"/>
                  <a:pt x="2389547" y="635923"/>
                </a:cubicBezTo>
                <a:cubicBezTo>
                  <a:pt x="2388280" y="638290"/>
                  <a:pt x="2388586" y="641168"/>
                  <a:pt x="2390247" y="643255"/>
                </a:cubicBezTo>
                <a:lnTo>
                  <a:pt x="2395535" y="652600"/>
                </a:lnTo>
                <a:cubicBezTo>
                  <a:pt x="2398551" y="655273"/>
                  <a:pt x="2400780" y="658710"/>
                  <a:pt x="2402004" y="662529"/>
                </a:cubicBezTo>
                <a:cubicBezTo>
                  <a:pt x="2402660" y="664541"/>
                  <a:pt x="2403010" y="666603"/>
                  <a:pt x="2403053" y="668716"/>
                </a:cubicBezTo>
                <a:cubicBezTo>
                  <a:pt x="2402529" y="670982"/>
                  <a:pt x="2402179" y="673274"/>
                  <a:pt x="2402004" y="675591"/>
                </a:cubicBezTo>
                <a:cubicBezTo>
                  <a:pt x="2401786" y="678239"/>
                  <a:pt x="2401786" y="680912"/>
                  <a:pt x="2402004" y="683586"/>
                </a:cubicBezTo>
                <a:lnTo>
                  <a:pt x="2401305" y="691148"/>
                </a:lnTo>
                <a:lnTo>
                  <a:pt x="2391077" y="693948"/>
                </a:lnTo>
                <a:cubicBezTo>
                  <a:pt x="2389373" y="693974"/>
                  <a:pt x="2387668" y="693490"/>
                  <a:pt x="2386269" y="692548"/>
                </a:cubicBezTo>
                <a:cubicBezTo>
                  <a:pt x="2384171" y="691173"/>
                  <a:pt x="2382816" y="688958"/>
                  <a:pt x="2382510" y="686488"/>
                </a:cubicBezTo>
                <a:lnTo>
                  <a:pt x="2379320" y="677755"/>
                </a:lnTo>
                <a:lnTo>
                  <a:pt x="2374075" y="671924"/>
                </a:lnTo>
                <a:lnTo>
                  <a:pt x="2377834" y="668996"/>
                </a:lnTo>
                <a:lnTo>
                  <a:pt x="2387668" y="670397"/>
                </a:lnTo>
                <a:lnTo>
                  <a:pt x="2391558" y="663802"/>
                </a:lnTo>
                <a:lnTo>
                  <a:pt x="2387449" y="660416"/>
                </a:lnTo>
                <a:lnTo>
                  <a:pt x="2380631" y="656699"/>
                </a:lnTo>
                <a:lnTo>
                  <a:pt x="2375124" y="656342"/>
                </a:lnTo>
                <a:lnTo>
                  <a:pt x="2367868" y="654280"/>
                </a:lnTo>
                <a:lnTo>
                  <a:pt x="2358121" y="651301"/>
                </a:lnTo>
                <a:lnTo>
                  <a:pt x="2353663" y="646158"/>
                </a:lnTo>
                <a:lnTo>
                  <a:pt x="2348156" y="636712"/>
                </a:lnTo>
                <a:lnTo>
                  <a:pt x="2347806" y="626935"/>
                </a:lnTo>
                <a:lnTo>
                  <a:pt x="2346757" y="616572"/>
                </a:lnTo>
                <a:lnTo>
                  <a:pt x="2343217" y="605700"/>
                </a:lnTo>
                <a:lnTo>
                  <a:pt x="2335961" y="598724"/>
                </a:lnTo>
                <a:lnTo>
                  <a:pt x="2326564" y="591849"/>
                </a:lnTo>
                <a:cubicBezTo>
                  <a:pt x="2324422" y="590627"/>
                  <a:pt x="2322193" y="589583"/>
                  <a:pt x="2319876" y="588718"/>
                </a:cubicBezTo>
                <a:cubicBezTo>
                  <a:pt x="2317429" y="587801"/>
                  <a:pt x="2314850" y="587088"/>
                  <a:pt x="2312271" y="586630"/>
                </a:cubicBezTo>
                <a:lnTo>
                  <a:pt x="2305190" y="583829"/>
                </a:lnTo>
                <a:lnTo>
                  <a:pt x="2300513" y="579755"/>
                </a:lnTo>
                <a:lnTo>
                  <a:pt x="2294394" y="571633"/>
                </a:lnTo>
                <a:cubicBezTo>
                  <a:pt x="2292340" y="569418"/>
                  <a:pt x="2289936" y="567534"/>
                  <a:pt x="2287357" y="566032"/>
                </a:cubicBezTo>
                <a:cubicBezTo>
                  <a:pt x="2283336" y="563689"/>
                  <a:pt x="2278922" y="562264"/>
                  <a:pt x="2274288" y="561831"/>
                </a:cubicBezTo>
                <a:lnTo>
                  <a:pt x="2262793" y="556560"/>
                </a:lnTo>
                <a:lnTo>
                  <a:pt x="2256718" y="546580"/>
                </a:lnTo>
                <a:lnTo>
                  <a:pt x="2249069" y="545179"/>
                </a:lnTo>
                <a:lnTo>
                  <a:pt x="2238622" y="551112"/>
                </a:lnTo>
                <a:lnTo>
                  <a:pt x="2238666" y="562315"/>
                </a:lnTo>
                <a:lnTo>
                  <a:pt x="2249462" y="570004"/>
                </a:lnTo>
                <a:lnTo>
                  <a:pt x="2257155" y="573517"/>
                </a:lnTo>
                <a:lnTo>
                  <a:pt x="2263405" y="578279"/>
                </a:lnTo>
                <a:lnTo>
                  <a:pt x="2260957" y="588438"/>
                </a:lnTo>
                <a:lnTo>
                  <a:pt x="2271054" y="598342"/>
                </a:lnTo>
                <a:lnTo>
                  <a:pt x="2279839" y="600099"/>
                </a:lnTo>
                <a:lnTo>
                  <a:pt x="2287707" y="610614"/>
                </a:lnTo>
                <a:lnTo>
                  <a:pt x="2299552" y="615859"/>
                </a:lnTo>
                <a:lnTo>
                  <a:pt x="2309430" y="621461"/>
                </a:lnTo>
                <a:lnTo>
                  <a:pt x="2322717" y="628131"/>
                </a:lnTo>
                <a:lnTo>
                  <a:pt x="2329536" y="632562"/>
                </a:lnTo>
                <a:lnTo>
                  <a:pt x="2334125" y="637221"/>
                </a:lnTo>
                <a:lnTo>
                  <a:pt x="2330235" y="638851"/>
                </a:lnTo>
                <a:lnTo>
                  <a:pt x="2322280" y="637119"/>
                </a:lnTo>
                <a:lnTo>
                  <a:pt x="2319789" y="633962"/>
                </a:lnTo>
                <a:lnTo>
                  <a:pt x="2315593" y="632689"/>
                </a:lnTo>
                <a:lnTo>
                  <a:pt x="2308512" y="633045"/>
                </a:lnTo>
                <a:lnTo>
                  <a:pt x="2305015" y="638418"/>
                </a:lnTo>
                <a:lnTo>
                  <a:pt x="2306283" y="642568"/>
                </a:lnTo>
                <a:lnTo>
                  <a:pt x="2308381" y="648271"/>
                </a:lnTo>
                <a:lnTo>
                  <a:pt x="2310610" y="654076"/>
                </a:lnTo>
                <a:lnTo>
                  <a:pt x="2308993" y="658176"/>
                </a:lnTo>
                <a:lnTo>
                  <a:pt x="2304054" y="663879"/>
                </a:lnTo>
                <a:lnTo>
                  <a:pt x="2299596" y="668080"/>
                </a:lnTo>
                <a:lnTo>
                  <a:pt x="2297148" y="672255"/>
                </a:lnTo>
                <a:lnTo>
                  <a:pt x="2291510" y="670626"/>
                </a:lnTo>
                <a:lnTo>
                  <a:pt x="2293608" y="663089"/>
                </a:lnTo>
                <a:lnTo>
                  <a:pt x="2292340" y="658226"/>
                </a:lnTo>
                <a:lnTo>
                  <a:pt x="2300907" y="653898"/>
                </a:lnTo>
                <a:lnTo>
                  <a:pt x="2295400" y="646667"/>
                </a:lnTo>
                <a:lnTo>
                  <a:pt x="2288800" y="637577"/>
                </a:lnTo>
                <a:lnTo>
                  <a:pt x="2283642" y="630576"/>
                </a:lnTo>
                <a:lnTo>
                  <a:pt x="2281282" y="627546"/>
                </a:lnTo>
                <a:lnTo>
                  <a:pt x="2273196" y="622759"/>
                </a:lnTo>
                <a:lnTo>
                  <a:pt x="2268257" y="620671"/>
                </a:lnTo>
                <a:lnTo>
                  <a:pt x="2261700" y="617285"/>
                </a:lnTo>
                <a:lnTo>
                  <a:pt x="2256412" y="613797"/>
                </a:lnTo>
                <a:lnTo>
                  <a:pt x="2251473" y="610665"/>
                </a:lnTo>
                <a:cubicBezTo>
                  <a:pt x="2247670" y="606871"/>
                  <a:pt x="2243081" y="603893"/>
                  <a:pt x="2238054" y="601907"/>
                </a:cubicBezTo>
                <a:cubicBezTo>
                  <a:pt x="2235213" y="600786"/>
                  <a:pt x="2232241" y="599997"/>
                  <a:pt x="2229356" y="598877"/>
                </a:cubicBezTo>
                <a:cubicBezTo>
                  <a:pt x="2226340" y="597680"/>
                  <a:pt x="2223456" y="596127"/>
                  <a:pt x="2220789" y="594217"/>
                </a:cubicBezTo>
                <a:lnTo>
                  <a:pt x="2216943" y="588259"/>
                </a:lnTo>
                <a:lnTo>
                  <a:pt x="2218473" y="578100"/>
                </a:lnTo>
                <a:lnTo>
                  <a:pt x="2210736" y="568654"/>
                </a:lnTo>
                <a:lnTo>
                  <a:pt x="2204136" y="562849"/>
                </a:lnTo>
                <a:lnTo>
                  <a:pt x="2196444" y="564581"/>
                </a:lnTo>
                <a:lnTo>
                  <a:pt x="2191505" y="566337"/>
                </a:lnTo>
                <a:lnTo>
                  <a:pt x="2184337" y="569596"/>
                </a:lnTo>
                <a:cubicBezTo>
                  <a:pt x="2181233" y="572346"/>
                  <a:pt x="2177780" y="574638"/>
                  <a:pt x="2173978" y="576369"/>
                </a:cubicBezTo>
                <a:cubicBezTo>
                  <a:pt x="2170874" y="577820"/>
                  <a:pt x="2167553" y="578864"/>
                  <a:pt x="2164143" y="579526"/>
                </a:cubicBezTo>
                <a:lnTo>
                  <a:pt x="2154833" y="584287"/>
                </a:lnTo>
                <a:lnTo>
                  <a:pt x="2149938" y="585331"/>
                </a:lnTo>
                <a:lnTo>
                  <a:pt x="2140890" y="580774"/>
                </a:lnTo>
                <a:lnTo>
                  <a:pt x="2135733" y="577999"/>
                </a:lnTo>
                <a:lnTo>
                  <a:pt x="2127516" y="580647"/>
                </a:lnTo>
                <a:lnTo>
                  <a:pt x="2124106" y="582378"/>
                </a:lnTo>
                <a:lnTo>
                  <a:pt x="2113791" y="585764"/>
                </a:lnTo>
                <a:lnTo>
                  <a:pt x="2105924" y="588667"/>
                </a:lnTo>
                <a:lnTo>
                  <a:pt x="2106667" y="596000"/>
                </a:lnTo>
                <a:lnTo>
                  <a:pt x="2111212" y="595643"/>
                </a:lnTo>
                <a:lnTo>
                  <a:pt x="2115933" y="603460"/>
                </a:lnTo>
                <a:lnTo>
                  <a:pt x="2112174" y="604147"/>
                </a:lnTo>
                <a:lnTo>
                  <a:pt x="2105268" y="607890"/>
                </a:lnTo>
                <a:lnTo>
                  <a:pt x="2097488" y="614433"/>
                </a:lnTo>
                <a:cubicBezTo>
                  <a:pt x="2094866" y="616623"/>
                  <a:pt x="2091850" y="618354"/>
                  <a:pt x="2088572" y="619577"/>
                </a:cubicBezTo>
                <a:cubicBezTo>
                  <a:pt x="2084987" y="620926"/>
                  <a:pt x="2080966" y="621664"/>
                  <a:pt x="2078256" y="624465"/>
                </a:cubicBezTo>
                <a:cubicBezTo>
                  <a:pt x="2077295" y="625433"/>
                  <a:pt x="2076595" y="626629"/>
                  <a:pt x="2076158" y="627928"/>
                </a:cubicBezTo>
                <a:lnTo>
                  <a:pt x="2075459" y="633860"/>
                </a:lnTo>
                <a:lnTo>
                  <a:pt x="2066630" y="644376"/>
                </a:lnTo>
                <a:lnTo>
                  <a:pt x="2063570" y="649162"/>
                </a:lnTo>
                <a:lnTo>
                  <a:pt x="2061472" y="654051"/>
                </a:lnTo>
                <a:lnTo>
                  <a:pt x="2061472" y="662809"/>
                </a:lnTo>
                <a:lnTo>
                  <a:pt x="2060423" y="667341"/>
                </a:lnTo>
                <a:lnTo>
                  <a:pt x="2055484" y="671186"/>
                </a:lnTo>
                <a:lnTo>
                  <a:pt x="2049846" y="675591"/>
                </a:lnTo>
                <a:lnTo>
                  <a:pt x="2043902" y="679894"/>
                </a:lnTo>
                <a:lnTo>
                  <a:pt x="2039662" y="683382"/>
                </a:lnTo>
                <a:lnTo>
                  <a:pt x="2035772" y="689696"/>
                </a:lnTo>
                <a:lnTo>
                  <a:pt x="2032013" y="692497"/>
                </a:lnTo>
                <a:lnTo>
                  <a:pt x="2024976" y="694585"/>
                </a:lnTo>
                <a:cubicBezTo>
                  <a:pt x="2021698" y="694738"/>
                  <a:pt x="2018420" y="694738"/>
                  <a:pt x="2015098" y="694585"/>
                </a:cubicBezTo>
                <a:cubicBezTo>
                  <a:pt x="2012300" y="694458"/>
                  <a:pt x="2009459" y="694228"/>
                  <a:pt x="2006662" y="693872"/>
                </a:cubicBezTo>
                <a:lnTo>
                  <a:pt x="2002073" y="693541"/>
                </a:lnTo>
                <a:lnTo>
                  <a:pt x="1993156" y="694228"/>
                </a:lnTo>
                <a:lnTo>
                  <a:pt x="1990009" y="697207"/>
                </a:lnTo>
                <a:lnTo>
                  <a:pt x="1990009" y="702325"/>
                </a:lnTo>
                <a:lnTo>
                  <a:pt x="1988042" y="706475"/>
                </a:lnTo>
                <a:lnTo>
                  <a:pt x="1984502" y="702300"/>
                </a:lnTo>
                <a:lnTo>
                  <a:pt x="1980306" y="701587"/>
                </a:lnTo>
                <a:lnTo>
                  <a:pt x="1977814" y="696571"/>
                </a:lnTo>
                <a:lnTo>
                  <a:pt x="1964090" y="688169"/>
                </a:lnTo>
                <a:lnTo>
                  <a:pt x="1961074" y="685954"/>
                </a:lnTo>
                <a:lnTo>
                  <a:pt x="1952027" y="682134"/>
                </a:lnTo>
                <a:lnTo>
                  <a:pt x="1944509" y="683764"/>
                </a:lnTo>
                <a:lnTo>
                  <a:pt x="1937341" y="681320"/>
                </a:lnTo>
                <a:lnTo>
                  <a:pt x="1935548" y="674471"/>
                </a:lnTo>
                <a:lnTo>
                  <a:pt x="1938040" y="669226"/>
                </a:lnTo>
                <a:lnTo>
                  <a:pt x="1938390" y="662682"/>
                </a:lnTo>
                <a:lnTo>
                  <a:pt x="1935199" y="656139"/>
                </a:lnTo>
                <a:lnTo>
                  <a:pt x="1933800" y="650206"/>
                </a:lnTo>
                <a:lnTo>
                  <a:pt x="1934849" y="640989"/>
                </a:lnTo>
                <a:lnTo>
                  <a:pt x="1937559" y="630143"/>
                </a:lnTo>
                <a:lnTo>
                  <a:pt x="1942498" y="620340"/>
                </a:lnTo>
                <a:lnTo>
                  <a:pt x="1943897" y="608832"/>
                </a:lnTo>
                <a:lnTo>
                  <a:pt x="1942498" y="598800"/>
                </a:lnTo>
                <a:lnTo>
                  <a:pt x="1940968" y="590424"/>
                </a:lnTo>
                <a:lnTo>
                  <a:pt x="1946607" y="580366"/>
                </a:lnTo>
                <a:lnTo>
                  <a:pt x="1954693" y="577820"/>
                </a:lnTo>
                <a:lnTo>
                  <a:pt x="1966101" y="575834"/>
                </a:lnTo>
                <a:lnTo>
                  <a:pt x="1976197" y="577566"/>
                </a:lnTo>
                <a:lnTo>
                  <a:pt x="1991889" y="581894"/>
                </a:lnTo>
                <a:lnTo>
                  <a:pt x="2001504" y="584364"/>
                </a:lnTo>
                <a:lnTo>
                  <a:pt x="2014923" y="585026"/>
                </a:lnTo>
                <a:lnTo>
                  <a:pt x="2022528" y="585026"/>
                </a:lnTo>
                <a:lnTo>
                  <a:pt x="2036165" y="584695"/>
                </a:lnTo>
                <a:lnTo>
                  <a:pt x="2045213" y="581309"/>
                </a:lnTo>
                <a:cubicBezTo>
                  <a:pt x="2047049" y="578508"/>
                  <a:pt x="2048709" y="575605"/>
                  <a:pt x="2050108" y="572575"/>
                </a:cubicBezTo>
                <a:cubicBezTo>
                  <a:pt x="2052162" y="568272"/>
                  <a:pt x="2053780" y="563791"/>
                  <a:pt x="2054916" y="559157"/>
                </a:cubicBezTo>
                <a:lnTo>
                  <a:pt x="2055834" y="550526"/>
                </a:lnTo>
                <a:lnTo>
                  <a:pt x="2054785" y="534893"/>
                </a:lnTo>
                <a:lnTo>
                  <a:pt x="2051988" y="527917"/>
                </a:lnTo>
                <a:lnTo>
                  <a:pt x="2050021" y="523486"/>
                </a:lnTo>
                <a:lnTo>
                  <a:pt x="2045431" y="516256"/>
                </a:lnTo>
                <a:lnTo>
                  <a:pt x="2037782" y="511825"/>
                </a:lnTo>
                <a:lnTo>
                  <a:pt x="2025806" y="507268"/>
                </a:lnTo>
                <a:lnTo>
                  <a:pt x="2016409" y="505155"/>
                </a:lnTo>
                <a:lnTo>
                  <a:pt x="2011426" y="502507"/>
                </a:lnTo>
                <a:lnTo>
                  <a:pt x="2008148" y="498993"/>
                </a:lnTo>
                <a:lnTo>
                  <a:pt x="2016234" y="495479"/>
                </a:lnTo>
                <a:lnTo>
                  <a:pt x="2024670" y="491991"/>
                </a:lnTo>
                <a:lnTo>
                  <a:pt x="2032406" y="494079"/>
                </a:lnTo>
                <a:lnTo>
                  <a:pt x="2035815" y="495836"/>
                </a:lnTo>
                <a:lnTo>
                  <a:pt x="2043552" y="493493"/>
                </a:lnTo>
                <a:lnTo>
                  <a:pt x="2050196" y="491737"/>
                </a:lnTo>
                <a:cubicBezTo>
                  <a:pt x="2051900" y="489751"/>
                  <a:pt x="2053736" y="487892"/>
                  <a:pt x="2055747" y="486161"/>
                </a:cubicBezTo>
                <a:cubicBezTo>
                  <a:pt x="2057801" y="484353"/>
                  <a:pt x="2059943" y="482723"/>
                  <a:pt x="2062259" y="481247"/>
                </a:cubicBezTo>
                <a:lnTo>
                  <a:pt x="2066455" y="485448"/>
                </a:lnTo>
                <a:lnTo>
                  <a:pt x="2070782" y="487179"/>
                </a:lnTo>
                <a:lnTo>
                  <a:pt x="2076508" y="486262"/>
                </a:lnTo>
                <a:lnTo>
                  <a:pt x="2078737" y="479261"/>
                </a:lnTo>
                <a:lnTo>
                  <a:pt x="2091281" y="476944"/>
                </a:lnTo>
                <a:lnTo>
                  <a:pt x="2096614" y="468541"/>
                </a:lnTo>
                <a:lnTo>
                  <a:pt x="2099062" y="466072"/>
                </a:lnTo>
                <a:lnTo>
                  <a:pt x="2102034" y="459783"/>
                </a:lnTo>
                <a:lnTo>
                  <a:pt x="2105749" y="455709"/>
                </a:lnTo>
                <a:lnTo>
                  <a:pt x="2111475" y="454894"/>
                </a:lnTo>
                <a:lnTo>
                  <a:pt x="2115277" y="454563"/>
                </a:lnTo>
                <a:lnTo>
                  <a:pt x="2122970" y="448376"/>
                </a:lnTo>
                <a:lnTo>
                  <a:pt x="2125461" y="444634"/>
                </a:lnTo>
                <a:lnTo>
                  <a:pt x="2133241" y="440891"/>
                </a:lnTo>
                <a:lnTo>
                  <a:pt x="2140890" y="435187"/>
                </a:lnTo>
                <a:lnTo>
                  <a:pt x="2146529" y="429943"/>
                </a:lnTo>
                <a:lnTo>
                  <a:pt x="2151555" y="424825"/>
                </a:lnTo>
                <a:lnTo>
                  <a:pt x="2152429" y="420395"/>
                </a:lnTo>
                <a:lnTo>
                  <a:pt x="2156757" y="420395"/>
                </a:lnTo>
                <a:lnTo>
                  <a:pt x="2164274" y="419707"/>
                </a:lnTo>
                <a:lnTo>
                  <a:pt x="2168514" y="417237"/>
                </a:lnTo>
                <a:lnTo>
                  <a:pt x="2174458" y="415506"/>
                </a:lnTo>
                <a:lnTo>
                  <a:pt x="2181364" y="415506"/>
                </a:lnTo>
                <a:lnTo>
                  <a:pt x="2190150" y="414793"/>
                </a:lnTo>
                <a:lnTo>
                  <a:pt x="2195307" y="412578"/>
                </a:lnTo>
                <a:lnTo>
                  <a:pt x="2196750" y="405704"/>
                </a:lnTo>
                <a:lnTo>
                  <a:pt x="2199897" y="403590"/>
                </a:lnTo>
                <a:lnTo>
                  <a:pt x="2207109" y="400459"/>
                </a:lnTo>
                <a:lnTo>
                  <a:pt x="2206322" y="396258"/>
                </a:lnTo>
                <a:lnTo>
                  <a:pt x="2196225" y="398702"/>
                </a:lnTo>
                <a:lnTo>
                  <a:pt x="2193166" y="393915"/>
                </a:lnTo>
                <a:lnTo>
                  <a:pt x="2194914" y="387728"/>
                </a:lnTo>
                <a:lnTo>
                  <a:pt x="2192597" y="383552"/>
                </a:lnTo>
                <a:lnTo>
                  <a:pt x="2188139" y="378460"/>
                </a:lnTo>
                <a:lnTo>
                  <a:pt x="2188882" y="373444"/>
                </a:lnTo>
                <a:lnTo>
                  <a:pt x="2193078" y="367843"/>
                </a:lnTo>
                <a:lnTo>
                  <a:pt x="2200246" y="363413"/>
                </a:lnTo>
                <a:lnTo>
                  <a:pt x="2204311" y="359925"/>
                </a:lnTo>
                <a:lnTo>
                  <a:pt x="2207152" y="353050"/>
                </a:lnTo>
                <a:lnTo>
                  <a:pt x="2212660" y="351319"/>
                </a:lnTo>
                <a:lnTo>
                  <a:pt x="2213272" y="359008"/>
                </a:lnTo>
                <a:lnTo>
                  <a:pt x="2213272" y="368072"/>
                </a:lnTo>
                <a:lnTo>
                  <a:pt x="2210824" y="372248"/>
                </a:lnTo>
                <a:lnTo>
                  <a:pt x="2209076" y="376041"/>
                </a:lnTo>
                <a:lnTo>
                  <a:pt x="2208376" y="383018"/>
                </a:lnTo>
                <a:lnTo>
                  <a:pt x="2214626" y="382356"/>
                </a:lnTo>
                <a:lnTo>
                  <a:pt x="2218954" y="378868"/>
                </a:lnTo>
                <a:lnTo>
                  <a:pt x="2221052" y="385156"/>
                </a:lnTo>
                <a:lnTo>
                  <a:pt x="2225248" y="384800"/>
                </a:lnTo>
                <a:lnTo>
                  <a:pt x="2224242" y="380624"/>
                </a:lnTo>
                <a:lnTo>
                  <a:pt x="2228438" y="374336"/>
                </a:lnTo>
                <a:lnTo>
                  <a:pt x="2234645" y="372706"/>
                </a:lnTo>
                <a:lnTo>
                  <a:pt x="2240152" y="376652"/>
                </a:lnTo>
                <a:lnTo>
                  <a:pt x="2243911" y="384113"/>
                </a:lnTo>
                <a:lnTo>
                  <a:pt x="2240633" y="390274"/>
                </a:lnTo>
                <a:lnTo>
                  <a:pt x="2237093" y="395494"/>
                </a:lnTo>
                <a:lnTo>
                  <a:pt x="2230099" y="392387"/>
                </a:lnTo>
                <a:lnTo>
                  <a:pt x="2224111" y="388772"/>
                </a:lnTo>
                <a:lnTo>
                  <a:pt x="2222013" y="394730"/>
                </a:lnTo>
                <a:lnTo>
                  <a:pt x="2215107" y="392515"/>
                </a:lnTo>
                <a:lnTo>
                  <a:pt x="2216506" y="387168"/>
                </a:lnTo>
                <a:lnTo>
                  <a:pt x="2210562" y="387168"/>
                </a:lnTo>
                <a:lnTo>
                  <a:pt x="2206803" y="391013"/>
                </a:lnTo>
                <a:lnTo>
                  <a:pt x="2211742" y="398371"/>
                </a:lnTo>
                <a:lnTo>
                  <a:pt x="2217817" y="402343"/>
                </a:lnTo>
                <a:lnTo>
                  <a:pt x="2221664" y="406747"/>
                </a:lnTo>
                <a:lnTo>
                  <a:pt x="2229662" y="410261"/>
                </a:lnTo>
                <a:lnTo>
                  <a:pt x="2238666" y="404660"/>
                </a:lnTo>
                <a:lnTo>
                  <a:pt x="2246271" y="404507"/>
                </a:lnTo>
                <a:lnTo>
                  <a:pt x="2249637" y="402063"/>
                </a:lnTo>
                <a:lnTo>
                  <a:pt x="2253483" y="405551"/>
                </a:lnTo>
                <a:lnTo>
                  <a:pt x="2260083" y="407664"/>
                </a:lnTo>
                <a:lnTo>
                  <a:pt x="2267470" y="411152"/>
                </a:lnTo>
                <a:lnTo>
                  <a:pt x="2272059" y="412909"/>
                </a:lnTo>
                <a:lnTo>
                  <a:pt x="2279315" y="410465"/>
                </a:lnTo>
                <a:lnTo>
                  <a:pt x="2282855" y="407690"/>
                </a:lnTo>
                <a:lnTo>
                  <a:pt x="2296580" y="402445"/>
                </a:lnTo>
                <a:lnTo>
                  <a:pt x="2308119" y="397556"/>
                </a:lnTo>
                <a:lnTo>
                  <a:pt x="2319745" y="398600"/>
                </a:lnTo>
                <a:cubicBezTo>
                  <a:pt x="2321100" y="399695"/>
                  <a:pt x="2322411" y="400815"/>
                  <a:pt x="2323723" y="401961"/>
                </a:cubicBezTo>
                <a:cubicBezTo>
                  <a:pt x="2324640" y="402750"/>
                  <a:pt x="2325515" y="403565"/>
                  <a:pt x="2326433" y="404405"/>
                </a:cubicBezTo>
                <a:lnTo>
                  <a:pt x="2331197" y="404380"/>
                </a:lnTo>
                <a:lnTo>
                  <a:pt x="2335043" y="401630"/>
                </a:lnTo>
                <a:lnTo>
                  <a:pt x="2340201" y="399160"/>
                </a:lnTo>
                <a:lnTo>
                  <a:pt x="2346189" y="393559"/>
                </a:lnTo>
                <a:lnTo>
                  <a:pt x="2352876" y="389001"/>
                </a:lnTo>
                <a:lnTo>
                  <a:pt x="2357465" y="384240"/>
                </a:lnTo>
                <a:lnTo>
                  <a:pt x="2355018" y="377671"/>
                </a:lnTo>
                <a:lnTo>
                  <a:pt x="2353269" y="372630"/>
                </a:lnTo>
                <a:lnTo>
                  <a:pt x="2352570" y="364355"/>
                </a:lnTo>
                <a:lnTo>
                  <a:pt x="2357815" y="360637"/>
                </a:lnTo>
                <a:lnTo>
                  <a:pt x="2357815" y="355393"/>
                </a:lnTo>
                <a:lnTo>
                  <a:pt x="2360875" y="353407"/>
                </a:lnTo>
                <a:lnTo>
                  <a:pt x="2371408" y="352719"/>
                </a:lnTo>
                <a:lnTo>
                  <a:pt x="2376697" y="355494"/>
                </a:lnTo>
                <a:lnTo>
                  <a:pt x="2378795" y="362140"/>
                </a:lnTo>
                <a:lnTo>
                  <a:pt x="2383341" y="363897"/>
                </a:lnTo>
                <a:lnTo>
                  <a:pt x="2385439" y="360739"/>
                </a:lnTo>
                <a:lnTo>
                  <a:pt x="2392738" y="358295"/>
                </a:lnTo>
                <a:lnTo>
                  <a:pt x="2396235" y="353508"/>
                </a:lnTo>
                <a:lnTo>
                  <a:pt x="2396235" y="348365"/>
                </a:lnTo>
                <a:lnTo>
                  <a:pt x="2384652" y="335889"/>
                </a:lnTo>
                <a:lnTo>
                  <a:pt x="2380412" y="333114"/>
                </a:lnTo>
                <a:lnTo>
                  <a:pt x="2383603" y="328327"/>
                </a:lnTo>
                <a:lnTo>
                  <a:pt x="2389897" y="326341"/>
                </a:lnTo>
                <a:lnTo>
                  <a:pt x="2396147" y="325298"/>
                </a:lnTo>
                <a:lnTo>
                  <a:pt x="2403753" y="324254"/>
                </a:lnTo>
                <a:lnTo>
                  <a:pt x="2412057" y="325298"/>
                </a:lnTo>
                <a:lnTo>
                  <a:pt x="2418264" y="327054"/>
                </a:lnTo>
                <a:lnTo>
                  <a:pt x="2425170" y="328098"/>
                </a:lnTo>
                <a:lnTo>
                  <a:pt x="2433256" y="327869"/>
                </a:lnTo>
                <a:lnTo>
                  <a:pt x="2440817" y="323082"/>
                </a:lnTo>
                <a:lnTo>
                  <a:pt x="2449603" y="319212"/>
                </a:lnTo>
                <a:lnTo>
                  <a:pt x="2451919" y="315037"/>
                </a:lnTo>
                <a:lnTo>
                  <a:pt x="2448903" y="311676"/>
                </a:lnTo>
                <a:lnTo>
                  <a:pt x="2436578" y="310276"/>
                </a:lnTo>
                <a:lnTo>
                  <a:pt x="2431682" y="305412"/>
                </a:lnTo>
                <a:lnTo>
                  <a:pt x="2419182" y="303834"/>
                </a:lnTo>
                <a:lnTo>
                  <a:pt x="2412232" y="305489"/>
                </a:lnTo>
                <a:lnTo>
                  <a:pt x="2402835" y="309333"/>
                </a:lnTo>
                <a:lnTo>
                  <a:pt x="2393088" y="311065"/>
                </a:lnTo>
                <a:lnTo>
                  <a:pt x="2384783" y="310708"/>
                </a:lnTo>
                <a:cubicBezTo>
                  <a:pt x="2380893" y="311905"/>
                  <a:pt x="2376653" y="310861"/>
                  <a:pt x="2373725" y="308035"/>
                </a:cubicBezTo>
                <a:cubicBezTo>
                  <a:pt x="2371627" y="305998"/>
                  <a:pt x="2370447" y="303172"/>
                  <a:pt x="2368305" y="301186"/>
                </a:cubicBezTo>
                <a:cubicBezTo>
                  <a:pt x="2365683" y="298742"/>
                  <a:pt x="2361967" y="297800"/>
                  <a:pt x="2358471" y="298742"/>
                </a:cubicBezTo>
                <a:lnTo>
                  <a:pt x="2349642" y="294082"/>
                </a:lnTo>
                <a:lnTo>
                  <a:pt x="2348243" y="285909"/>
                </a:lnTo>
                <a:lnTo>
                  <a:pt x="2352789" y="278220"/>
                </a:lnTo>
                <a:lnTo>
                  <a:pt x="2357028" y="274477"/>
                </a:lnTo>
                <a:lnTo>
                  <a:pt x="2364284" y="270887"/>
                </a:lnTo>
                <a:lnTo>
                  <a:pt x="2366775" y="263554"/>
                </a:lnTo>
                <a:lnTo>
                  <a:pt x="2367824" y="257266"/>
                </a:lnTo>
                <a:lnTo>
                  <a:pt x="2374468" y="254770"/>
                </a:lnTo>
                <a:lnTo>
                  <a:pt x="2375167" y="250442"/>
                </a:lnTo>
                <a:lnTo>
                  <a:pt x="2375167" y="241352"/>
                </a:lnTo>
                <a:lnTo>
                  <a:pt x="2378883" y="236566"/>
                </a:lnTo>
                <a:lnTo>
                  <a:pt x="2378883" y="229946"/>
                </a:lnTo>
                <a:lnTo>
                  <a:pt x="2375736" y="225388"/>
                </a:lnTo>
                <a:lnTo>
                  <a:pt x="2370578" y="221315"/>
                </a:lnTo>
                <a:lnTo>
                  <a:pt x="2363541" y="225847"/>
                </a:lnTo>
                <a:lnTo>
                  <a:pt x="2350865" y="231448"/>
                </a:lnTo>
                <a:cubicBezTo>
                  <a:pt x="2348899" y="233943"/>
                  <a:pt x="2346932" y="236387"/>
                  <a:pt x="2344877" y="238806"/>
                </a:cubicBezTo>
                <a:cubicBezTo>
                  <a:pt x="2342736" y="241352"/>
                  <a:pt x="2340550" y="243848"/>
                  <a:pt x="2338540" y="246496"/>
                </a:cubicBezTo>
                <a:cubicBezTo>
                  <a:pt x="2335611" y="250315"/>
                  <a:pt x="2333120" y="254490"/>
                  <a:pt x="2329842" y="258029"/>
                </a:cubicBezTo>
                <a:cubicBezTo>
                  <a:pt x="2327744" y="260321"/>
                  <a:pt x="2325340" y="262307"/>
                  <a:pt x="2322674" y="263987"/>
                </a:cubicBezTo>
                <a:cubicBezTo>
                  <a:pt x="2318215" y="260270"/>
                  <a:pt x="2311572" y="260906"/>
                  <a:pt x="2307856" y="265388"/>
                </a:cubicBezTo>
                <a:cubicBezTo>
                  <a:pt x="2306501" y="267068"/>
                  <a:pt x="2305758" y="269156"/>
                  <a:pt x="2305059" y="271218"/>
                </a:cubicBezTo>
                <a:cubicBezTo>
                  <a:pt x="2304185" y="273968"/>
                  <a:pt x="2303398" y="276769"/>
                  <a:pt x="2302743" y="279595"/>
                </a:cubicBezTo>
                <a:cubicBezTo>
                  <a:pt x="2299464" y="281454"/>
                  <a:pt x="2296929" y="284433"/>
                  <a:pt x="2295706" y="287972"/>
                </a:cubicBezTo>
                <a:cubicBezTo>
                  <a:pt x="2294613" y="291052"/>
                  <a:pt x="2294525" y="294388"/>
                  <a:pt x="2295706" y="297443"/>
                </a:cubicBezTo>
                <a:cubicBezTo>
                  <a:pt x="2296711" y="300066"/>
                  <a:pt x="2298547" y="302281"/>
                  <a:pt x="2300951" y="303732"/>
                </a:cubicBezTo>
                <a:lnTo>
                  <a:pt x="2312970" y="311803"/>
                </a:lnTo>
                <a:lnTo>
                  <a:pt x="2321493" y="314349"/>
                </a:lnTo>
                <a:lnTo>
                  <a:pt x="2321493" y="318907"/>
                </a:lnTo>
                <a:lnTo>
                  <a:pt x="2317647" y="325883"/>
                </a:lnTo>
                <a:lnTo>
                  <a:pt x="2309517" y="331383"/>
                </a:lnTo>
                <a:lnTo>
                  <a:pt x="2301300" y="336500"/>
                </a:lnTo>
                <a:lnTo>
                  <a:pt x="2291466" y="343171"/>
                </a:lnTo>
                <a:lnTo>
                  <a:pt x="2288625" y="348645"/>
                </a:lnTo>
                <a:lnTo>
                  <a:pt x="2289674" y="359033"/>
                </a:lnTo>
                <a:lnTo>
                  <a:pt x="2287226" y="365908"/>
                </a:lnTo>
                <a:lnTo>
                  <a:pt x="2281806" y="372197"/>
                </a:lnTo>
                <a:lnTo>
                  <a:pt x="2276911" y="373241"/>
                </a:lnTo>
                <a:lnTo>
                  <a:pt x="2265153" y="381414"/>
                </a:lnTo>
                <a:lnTo>
                  <a:pt x="2261307" y="383756"/>
                </a:lnTo>
                <a:lnTo>
                  <a:pt x="2248151" y="376754"/>
                </a:lnTo>
                <a:lnTo>
                  <a:pt x="2245004" y="371866"/>
                </a:lnTo>
                <a:lnTo>
                  <a:pt x="2241245" y="368149"/>
                </a:lnTo>
                <a:lnTo>
                  <a:pt x="2240895" y="361860"/>
                </a:lnTo>
                <a:lnTo>
                  <a:pt x="2240895" y="355545"/>
                </a:lnTo>
                <a:lnTo>
                  <a:pt x="2236393" y="351472"/>
                </a:lnTo>
                <a:lnTo>
                  <a:pt x="2233596" y="343426"/>
                </a:lnTo>
                <a:lnTo>
                  <a:pt x="2227608" y="335482"/>
                </a:lnTo>
                <a:lnTo>
                  <a:pt x="2225466" y="328888"/>
                </a:lnTo>
                <a:lnTo>
                  <a:pt x="2214452" y="329804"/>
                </a:lnTo>
                <a:lnTo>
                  <a:pt x="2203874" y="337875"/>
                </a:lnTo>
                <a:lnTo>
                  <a:pt x="2196488" y="343579"/>
                </a:lnTo>
                <a:lnTo>
                  <a:pt x="2182850" y="343910"/>
                </a:lnTo>
                <a:lnTo>
                  <a:pt x="2174065" y="341822"/>
                </a:lnTo>
                <a:lnTo>
                  <a:pt x="2165979" y="333420"/>
                </a:lnTo>
                <a:lnTo>
                  <a:pt x="2157500" y="324305"/>
                </a:lnTo>
                <a:lnTo>
                  <a:pt x="2156451" y="317303"/>
                </a:lnTo>
                <a:lnTo>
                  <a:pt x="2157500" y="312414"/>
                </a:lnTo>
                <a:lnTo>
                  <a:pt x="2156232" y="306736"/>
                </a:lnTo>
                <a:lnTo>
                  <a:pt x="2155183" y="303019"/>
                </a:lnTo>
                <a:lnTo>
                  <a:pt x="2155183" y="296043"/>
                </a:lnTo>
                <a:lnTo>
                  <a:pt x="2156188" y="292198"/>
                </a:lnTo>
                <a:lnTo>
                  <a:pt x="2159248" y="287768"/>
                </a:lnTo>
                <a:lnTo>
                  <a:pt x="2163225" y="283796"/>
                </a:lnTo>
                <a:lnTo>
                  <a:pt x="2169213" y="278220"/>
                </a:lnTo>
                <a:lnTo>
                  <a:pt x="2174677" y="274834"/>
                </a:lnTo>
                <a:lnTo>
                  <a:pt x="2179223" y="271702"/>
                </a:lnTo>
                <a:lnTo>
                  <a:pt x="2187134" y="269283"/>
                </a:lnTo>
                <a:lnTo>
                  <a:pt x="2199197" y="266584"/>
                </a:lnTo>
                <a:lnTo>
                  <a:pt x="2205098" y="264497"/>
                </a:lnTo>
                <a:lnTo>
                  <a:pt x="2208944" y="259710"/>
                </a:lnTo>
                <a:lnTo>
                  <a:pt x="2212441" y="256578"/>
                </a:lnTo>
                <a:lnTo>
                  <a:pt x="2222713" y="250417"/>
                </a:lnTo>
                <a:lnTo>
                  <a:pt x="2230799" y="246903"/>
                </a:lnTo>
                <a:lnTo>
                  <a:pt x="2236437" y="240945"/>
                </a:lnTo>
                <a:lnTo>
                  <a:pt x="2241988" y="234325"/>
                </a:lnTo>
                <a:lnTo>
                  <a:pt x="2244086" y="228418"/>
                </a:lnTo>
                <a:lnTo>
                  <a:pt x="2245135" y="224574"/>
                </a:lnTo>
                <a:lnTo>
                  <a:pt x="2251822" y="218387"/>
                </a:lnTo>
                <a:lnTo>
                  <a:pt x="2256193" y="212098"/>
                </a:lnTo>
                <a:lnTo>
                  <a:pt x="2262924" y="204739"/>
                </a:lnTo>
                <a:lnTo>
                  <a:pt x="2268388" y="203339"/>
                </a:lnTo>
                <a:lnTo>
                  <a:pt x="2273677" y="201939"/>
                </a:lnTo>
                <a:lnTo>
                  <a:pt x="2277129" y="199163"/>
                </a:lnTo>
                <a:lnTo>
                  <a:pt x="2278572" y="193944"/>
                </a:lnTo>
                <a:lnTo>
                  <a:pt x="2278484" y="189539"/>
                </a:lnTo>
                <a:lnTo>
                  <a:pt x="2282025" y="185720"/>
                </a:lnTo>
                <a:lnTo>
                  <a:pt x="2290461" y="181875"/>
                </a:lnTo>
                <a:lnTo>
                  <a:pt x="2297454" y="179813"/>
                </a:lnTo>
                <a:lnTo>
                  <a:pt x="2308993" y="176452"/>
                </a:lnTo>
                <a:lnTo>
                  <a:pt x="2318303" y="175052"/>
                </a:lnTo>
                <a:lnTo>
                  <a:pt x="2326345" y="170876"/>
                </a:lnTo>
                <a:lnTo>
                  <a:pt x="2344091" y="161201"/>
                </a:lnTo>
                <a:lnTo>
                  <a:pt x="2358034" y="158629"/>
                </a:lnTo>
                <a:lnTo>
                  <a:pt x="2371321" y="156516"/>
                </a:lnTo>
                <a:lnTo>
                  <a:pt x="2377265" y="157204"/>
                </a:lnTo>
                <a:lnTo>
                  <a:pt x="2383341" y="158604"/>
                </a:lnTo>
                <a:lnTo>
                  <a:pt x="2388149" y="160004"/>
                </a:lnTo>
                <a:lnTo>
                  <a:pt x="2395186" y="161405"/>
                </a:lnTo>
                <a:lnTo>
                  <a:pt x="2402135" y="159419"/>
                </a:lnTo>
                <a:lnTo>
                  <a:pt x="2411576" y="156974"/>
                </a:lnTo>
                <a:lnTo>
                  <a:pt x="2418351" y="158375"/>
                </a:lnTo>
                <a:lnTo>
                  <a:pt x="2426787" y="160488"/>
                </a:lnTo>
                <a:lnTo>
                  <a:pt x="2435835" y="162932"/>
                </a:lnTo>
                <a:lnTo>
                  <a:pt x="2443833" y="164664"/>
                </a:lnTo>
                <a:lnTo>
                  <a:pt x="2453012" y="166751"/>
                </a:lnTo>
                <a:lnTo>
                  <a:pt x="2463196" y="172786"/>
                </a:lnTo>
                <a:lnTo>
                  <a:pt x="2471020" y="179406"/>
                </a:lnTo>
                <a:lnTo>
                  <a:pt x="2477358" y="181162"/>
                </a:lnTo>
                <a:lnTo>
                  <a:pt x="2484657" y="178133"/>
                </a:lnTo>
                <a:lnTo>
                  <a:pt x="2495103" y="176019"/>
                </a:lnTo>
                <a:lnTo>
                  <a:pt x="2511275" y="180577"/>
                </a:lnTo>
                <a:lnTo>
                  <a:pt x="2521722" y="183963"/>
                </a:lnTo>
                <a:lnTo>
                  <a:pt x="2537719" y="189081"/>
                </a:lnTo>
                <a:cubicBezTo>
                  <a:pt x="2541827" y="191118"/>
                  <a:pt x="2546067" y="192875"/>
                  <a:pt x="2550394" y="194351"/>
                </a:cubicBezTo>
                <a:cubicBezTo>
                  <a:pt x="2553935" y="195548"/>
                  <a:pt x="2557563" y="196566"/>
                  <a:pt x="2561234" y="197381"/>
                </a:cubicBezTo>
                <a:lnTo>
                  <a:pt x="2565823" y="204612"/>
                </a:lnTo>
                <a:lnTo>
                  <a:pt x="2572511" y="208457"/>
                </a:lnTo>
                <a:lnTo>
                  <a:pt x="2572642" y="212785"/>
                </a:lnTo>
                <a:lnTo>
                  <a:pt x="2566872" y="213473"/>
                </a:lnTo>
                <a:lnTo>
                  <a:pt x="2560884" y="215127"/>
                </a:lnTo>
                <a:lnTo>
                  <a:pt x="2556688" y="216502"/>
                </a:lnTo>
                <a:lnTo>
                  <a:pt x="2551050" y="220322"/>
                </a:lnTo>
                <a:cubicBezTo>
                  <a:pt x="2549651" y="220322"/>
                  <a:pt x="2548253" y="220322"/>
                  <a:pt x="2546810" y="220322"/>
                </a:cubicBezTo>
                <a:cubicBezTo>
                  <a:pt x="2543488" y="220322"/>
                  <a:pt x="2540167" y="220322"/>
                  <a:pt x="2536845" y="220322"/>
                </a:cubicBezTo>
                <a:lnTo>
                  <a:pt x="2528365" y="220322"/>
                </a:lnTo>
                <a:lnTo>
                  <a:pt x="2519449" y="219634"/>
                </a:lnTo>
                <a:lnTo>
                  <a:pt x="2512455" y="214033"/>
                </a:lnTo>
                <a:cubicBezTo>
                  <a:pt x="2506118" y="213447"/>
                  <a:pt x="2499911" y="211970"/>
                  <a:pt x="2494011" y="209730"/>
                </a:cubicBezTo>
                <a:cubicBezTo>
                  <a:pt x="2492262" y="209042"/>
                  <a:pt x="2490558" y="208329"/>
                  <a:pt x="2488853" y="207515"/>
                </a:cubicBezTo>
                <a:lnTo>
                  <a:pt x="2474779" y="207871"/>
                </a:lnTo>
                <a:lnTo>
                  <a:pt x="2471588" y="213676"/>
                </a:lnTo>
                <a:lnTo>
                  <a:pt x="2474385" y="218132"/>
                </a:lnTo>
                <a:lnTo>
                  <a:pt x="2479893" y="223504"/>
                </a:lnTo>
                <a:lnTo>
                  <a:pt x="2484482" y="226254"/>
                </a:lnTo>
                <a:lnTo>
                  <a:pt x="2491781" y="229768"/>
                </a:lnTo>
                <a:lnTo>
                  <a:pt x="2495497" y="234096"/>
                </a:lnTo>
                <a:lnTo>
                  <a:pt x="2497289" y="238959"/>
                </a:lnTo>
                <a:lnTo>
                  <a:pt x="2500916" y="243848"/>
                </a:lnTo>
                <a:lnTo>
                  <a:pt x="2504413" y="249780"/>
                </a:lnTo>
                <a:lnTo>
                  <a:pt x="2509658" y="251079"/>
                </a:lnTo>
                <a:lnTo>
                  <a:pt x="2514947" y="252453"/>
                </a:lnTo>
                <a:lnTo>
                  <a:pt x="2520585" y="256273"/>
                </a:lnTo>
                <a:lnTo>
                  <a:pt x="2525830" y="261543"/>
                </a:lnTo>
                <a:lnTo>
                  <a:pt x="2531818" y="260957"/>
                </a:lnTo>
                <a:lnTo>
                  <a:pt x="2534484" y="257138"/>
                </a:lnTo>
                <a:lnTo>
                  <a:pt x="2542265" y="256782"/>
                </a:lnTo>
                <a:lnTo>
                  <a:pt x="2547641" y="251308"/>
                </a:lnTo>
                <a:lnTo>
                  <a:pt x="2544319" y="248176"/>
                </a:lnTo>
                <a:lnTo>
                  <a:pt x="2541259" y="245859"/>
                </a:lnTo>
                <a:lnTo>
                  <a:pt x="2537413" y="243389"/>
                </a:lnTo>
                <a:lnTo>
                  <a:pt x="2531906" y="243389"/>
                </a:lnTo>
                <a:lnTo>
                  <a:pt x="2525787" y="240614"/>
                </a:lnTo>
                <a:lnTo>
                  <a:pt x="2528278" y="237100"/>
                </a:lnTo>
                <a:lnTo>
                  <a:pt x="2534179" y="236744"/>
                </a:lnTo>
                <a:lnTo>
                  <a:pt x="2540560" y="238832"/>
                </a:lnTo>
                <a:lnTo>
                  <a:pt x="2545805" y="242651"/>
                </a:lnTo>
                <a:lnTo>
                  <a:pt x="2553017" y="247438"/>
                </a:lnTo>
                <a:lnTo>
                  <a:pt x="2558874" y="241989"/>
                </a:lnTo>
                <a:lnTo>
                  <a:pt x="2569102" y="239519"/>
                </a:lnTo>
                <a:lnTo>
                  <a:pt x="2571068" y="236184"/>
                </a:lnTo>
                <a:lnTo>
                  <a:pt x="2567615" y="231983"/>
                </a:lnTo>
                <a:lnTo>
                  <a:pt x="2570107" y="227858"/>
                </a:lnTo>
                <a:lnTo>
                  <a:pt x="2583482" y="224039"/>
                </a:lnTo>
                <a:lnTo>
                  <a:pt x="2596638" y="220882"/>
                </a:lnTo>
                <a:lnTo>
                  <a:pt x="2605685" y="218081"/>
                </a:lnTo>
                <a:lnTo>
                  <a:pt x="2609051" y="215408"/>
                </a:lnTo>
                <a:lnTo>
                  <a:pt x="2609401" y="210876"/>
                </a:lnTo>
                <a:lnTo>
                  <a:pt x="2606210" y="207387"/>
                </a:lnTo>
                <a:lnTo>
                  <a:pt x="2606560" y="202830"/>
                </a:lnTo>
                <a:lnTo>
                  <a:pt x="2601577" y="198298"/>
                </a:lnTo>
                <a:lnTo>
                  <a:pt x="2600484" y="194224"/>
                </a:lnTo>
                <a:lnTo>
                  <a:pt x="2605948" y="191907"/>
                </a:lnTo>
                <a:lnTo>
                  <a:pt x="2612023" y="191907"/>
                </a:lnTo>
                <a:lnTo>
                  <a:pt x="2618142" y="192594"/>
                </a:lnTo>
                <a:lnTo>
                  <a:pt x="2622732" y="200055"/>
                </a:lnTo>
                <a:lnTo>
                  <a:pt x="2621420" y="204688"/>
                </a:lnTo>
                <a:lnTo>
                  <a:pt x="2625660" y="207133"/>
                </a:lnTo>
                <a:lnTo>
                  <a:pt x="2630162" y="208177"/>
                </a:lnTo>
                <a:lnTo>
                  <a:pt x="2634795" y="212607"/>
                </a:lnTo>
                <a:lnTo>
                  <a:pt x="2641483" y="211181"/>
                </a:lnTo>
                <a:lnTo>
                  <a:pt x="2652847" y="204434"/>
                </a:lnTo>
                <a:lnTo>
                  <a:pt x="2662463" y="199062"/>
                </a:lnTo>
                <a:lnTo>
                  <a:pt x="2674308" y="194173"/>
                </a:lnTo>
                <a:lnTo>
                  <a:pt x="2685803" y="189972"/>
                </a:lnTo>
                <a:lnTo>
                  <a:pt x="2697473" y="187528"/>
                </a:lnTo>
                <a:lnTo>
                  <a:pt x="2702674" y="187171"/>
                </a:lnTo>
                <a:lnTo>
                  <a:pt x="2710236" y="189157"/>
                </a:lnTo>
                <a:lnTo>
                  <a:pt x="2715525" y="193562"/>
                </a:lnTo>
                <a:lnTo>
                  <a:pt x="2720595" y="194275"/>
                </a:lnTo>
                <a:lnTo>
                  <a:pt x="2730779" y="192875"/>
                </a:lnTo>
                <a:lnTo>
                  <a:pt x="2739171" y="190787"/>
                </a:lnTo>
                <a:lnTo>
                  <a:pt x="2752589" y="188342"/>
                </a:lnTo>
                <a:lnTo>
                  <a:pt x="2758796" y="185771"/>
                </a:lnTo>
                <a:lnTo>
                  <a:pt x="2766095" y="185771"/>
                </a:lnTo>
                <a:lnTo>
                  <a:pt x="2774400" y="189972"/>
                </a:lnTo>
                <a:lnTo>
                  <a:pt x="2778945" y="186153"/>
                </a:lnTo>
                <a:lnTo>
                  <a:pt x="2782835" y="177241"/>
                </a:lnTo>
                <a:lnTo>
                  <a:pt x="2776585" y="173040"/>
                </a:lnTo>
                <a:lnTo>
                  <a:pt x="2771340" y="173397"/>
                </a:lnTo>
                <a:lnTo>
                  <a:pt x="2766751" y="176860"/>
                </a:lnTo>
                <a:lnTo>
                  <a:pt x="2761812" y="175586"/>
                </a:lnTo>
                <a:lnTo>
                  <a:pt x="2755474" y="172455"/>
                </a:lnTo>
                <a:lnTo>
                  <a:pt x="2746295" y="172455"/>
                </a:lnTo>
                <a:lnTo>
                  <a:pt x="2741618" y="168152"/>
                </a:lnTo>
                <a:lnTo>
                  <a:pt x="2750710" y="163976"/>
                </a:lnTo>
                <a:lnTo>
                  <a:pt x="2755649" y="161914"/>
                </a:lnTo>
                <a:lnTo>
                  <a:pt x="2763210" y="163314"/>
                </a:lnTo>
                <a:lnTo>
                  <a:pt x="2772739" y="168203"/>
                </a:lnTo>
                <a:lnTo>
                  <a:pt x="2786376" y="170316"/>
                </a:lnTo>
                <a:lnTo>
                  <a:pt x="2800406" y="175536"/>
                </a:lnTo>
                <a:lnTo>
                  <a:pt x="2814087" y="179227"/>
                </a:lnTo>
                <a:lnTo>
                  <a:pt x="2843240" y="185796"/>
                </a:lnTo>
                <a:lnTo>
                  <a:pt x="2843599" y="186178"/>
                </a:lnTo>
                <a:lnTo>
                  <a:pt x="2850990" y="186720"/>
                </a:lnTo>
                <a:lnTo>
                  <a:pt x="2857759" y="188480"/>
                </a:lnTo>
                <a:lnTo>
                  <a:pt x="2865049" y="193702"/>
                </a:lnTo>
                <a:lnTo>
                  <a:pt x="2871558" y="197221"/>
                </a:lnTo>
                <a:lnTo>
                  <a:pt x="2874508" y="193134"/>
                </a:lnTo>
                <a:lnTo>
                  <a:pt x="2882839" y="191148"/>
                </a:lnTo>
                <a:lnTo>
                  <a:pt x="2883881" y="185585"/>
                </a:lnTo>
                <a:lnTo>
                  <a:pt x="2878240" y="179285"/>
                </a:lnTo>
                <a:lnTo>
                  <a:pt x="2871471" y="174176"/>
                </a:lnTo>
                <a:lnTo>
                  <a:pt x="2862966" y="170316"/>
                </a:lnTo>
                <a:lnTo>
                  <a:pt x="2852466" y="167535"/>
                </a:lnTo>
                <a:lnTo>
                  <a:pt x="2846131" y="160554"/>
                </a:lnTo>
                <a:lnTo>
                  <a:pt x="2842226" y="150394"/>
                </a:lnTo>
                <a:lnTo>
                  <a:pt x="2842573" y="142731"/>
                </a:lnTo>
                <a:lnTo>
                  <a:pt x="2854201" y="134671"/>
                </a:lnTo>
                <a:lnTo>
                  <a:pt x="2868607" y="130811"/>
                </a:lnTo>
                <a:lnTo>
                  <a:pt x="2882579" y="135011"/>
                </a:lnTo>
                <a:lnTo>
                  <a:pt x="2891951" y="140858"/>
                </a:lnTo>
                <a:lnTo>
                  <a:pt x="2896898" y="149939"/>
                </a:lnTo>
                <a:lnTo>
                  <a:pt x="2902538" y="157659"/>
                </a:lnTo>
                <a:lnTo>
                  <a:pt x="2908179" y="168500"/>
                </a:lnTo>
                <a:lnTo>
                  <a:pt x="2915729" y="181215"/>
                </a:lnTo>
                <a:lnTo>
                  <a:pt x="2924494" y="189275"/>
                </a:lnTo>
                <a:lnTo>
                  <a:pt x="2928486" y="201875"/>
                </a:lnTo>
                <a:cubicBezTo>
                  <a:pt x="2929701" y="206416"/>
                  <a:pt x="2927531" y="211127"/>
                  <a:pt x="2923366" y="213284"/>
                </a:cubicBezTo>
                <a:cubicBezTo>
                  <a:pt x="2920936" y="214533"/>
                  <a:pt x="2917899" y="214874"/>
                  <a:pt x="2916337" y="217144"/>
                </a:cubicBezTo>
                <a:cubicBezTo>
                  <a:pt x="2914688" y="219528"/>
                  <a:pt x="2915469" y="222763"/>
                  <a:pt x="2917986" y="224126"/>
                </a:cubicBezTo>
                <a:lnTo>
                  <a:pt x="2927098" y="223444"/>
                </a:lnTo>
                <a:lnTo>
                  <a:pt x="2937685" y="220323"/>
                </a:lnTo>
                <a:lnTo>
                  <a:pt x="2945322" y="214703"/>
                </a:lnTo>
                <a:lnTo>
                  <a:pt x="2951310" y="204543"/>
                </a:lnTo>
                <a:lnTo>
                  <a:pt x="2954694" y="193872"/>
                </a:lnTo>
                <a:lnTo>
                  <a:pt x="2951136" y="189672"/>
                </a:lnTo>
                <a:lnTo>
                  <a:pt x="2952177" y="181725"/>
                </a:lnTo>
                <a:lnTo>
                  <a:pt x="2942718" y="173438"/>
                </a:lnTo>
                <a:lnTo>
                  <a:pt x="2933780" y="172190"/>
                </a:lnTo>
                <a:lnTo>
                  <a:pt x="2930656" y="169408"/>
                </a:lnTo>
                <a:lnTo>
                  <a:pt x="2920502" y="159475"/>
                </a:lnTo>
                <a:lnTo>
                  <a:pt x="2916771" y="151131"/>
                </a:lnTo>
                <a:lnTo>
                  <a:pt x="2919114" y="144150"/>
                </a:lnTo>
                <a:lnTo>
                  <a:pt x="2927792" y="144150"/>
                </a:lnTo>
                <a:lnTo>
                  <a:pt x="2931437" y="146193"/>
                </a:lnTo>
                <a:lnTo>
                  <a:pt x="2938813" y="146193"/>
                </a:lnTo>
                <a:lnTo>
                  <a:pt x="2946970" y="143412"/>
                </a:lnTo>
                <a:lnTo>
                  <a:pt x="2953566" y="140631"/>
                </a:lnTo>
                <a:lnTo>
                  <a:pt x="2959467" y="137452"/>
                </a:lnTo>
                <a:lnTo>
                  <a:pt x="2968492" y="132344"/>
                </a:lnTo>
                <a:lnTo>
                  <a:pt x="2975869" y="128200"/>
                </a:lnTo>
                <a:lnTo>
                  <a:pt x="2980815" y="123603"/>
                </a:lnTo>
                <a:lnTo>
                  <a:pt x="2987150" y="120481"/>
                </a:lnTo>
                <a:lnTo>
                  <a:pt x="2993312" y="117472"/>
                </a:lnTo>
                <a:lnTo>
                  <a:pt x="3003812" y="114294"/>
                </a:lnTo>
                <a:lnTo>
                  <a:pt x="3011188" y="116394"/>
                </a:lnTo>
                <a:lnTo>
                  <a:pt x="3018218" y="119175"/>
                </a:lnTo>
                <a:lnTo>
                  <a:pt x="3025247" y="116734"/>
                </a:lnTo>
                <a:lnTo>
                  <a:pt x="3031148" y="115372"/>
                </a:lnTo>
                <a:lnTo>
                  <a:pt x="3036095" y="111172"/>
                </a:lnTo>
                <a:lnTo>
                  <a:pt x="3028111" y="105609"/>
                </a:lnTo>
                <a:lnTo>
                  <a:pt x="3024987" y="101750"/>
                </a:lnTo>
                <a:lnTo>
                  <a:pt x="3025941" y="96755"/>
                </a:lnTo>
                <a:lnTo>
                  <a:pt x="3035661" y="95733"/>
                </a:lnTo>
                <a:lnTo>
                  <a:pt x="3050761" y="93633"/>
                </a:lnTo>
                <a:lnTo>
                  <a:pt x="3063691" y="91533"/>
                </a:lnTo>
                <a:lnTo>
                  <a:pt x="3073584" y="88354"/>
                </a:lnTo>
                <a:lnTo>
                  <a:pt x="3081047" y="84494"/>
                </a:lnTo>
                <a:lnTo>
                  <a:pt x="3091721" y="85119"/>
                </a:lnTo>
                <a:lnTo>
                  <a:pt x="3106821" y="86651"/>
                </a:lnTo>
                <a:lnTo>
                  <a:pt x="3112375" y="91306"/>
                </a:lnTo>
                <a:lnTo>
                  <a:pt x="3123917" y="90965"/>
                </a:lnTo>
                <a:lnTo>
                  <a:pt x="3133029" y="83530"/>
                </a:lnTo>
                <a:cubicBezTo>
                  <a:pt x="3135633" y="81089"/>
                  <a:pt x="3138149" y="78648"/>
                  <a:pt x="3140753" y="76207"/>
                </a:cubicBezTo>
                <a:cubicBezTo>
                  <a:pt x="3142749" y="74221"/>
                  <a:pt x="3144745" y="72234"/>
                  <a:pt x="3146741" y="70248"/>
                </a:cubicBezTo>
                <a:close/>
                <a:moveTo>
                  <a:pt x="2319436" y="36417"/>
                </a:moveTo>
                <a:lnTo>
                  <a:pt x="2324794" y="38197"/>
                </a:lnTo>
                <a:lnTo>
                  <a:pt x="2329362" y="43450"/>
                </a:lnTo>
                <a:lnTo>
                  <a:pt x="2339449" y="43787"/>
                </a:lnTo>
                <a:lnTo>
                  <a:pt x="2356695" y="44320"/>
                </a:lnTo>
                <a:lnTo>
                  <a:pt x="2379000" y="44655"/>
                </a:lnTo>
                <a:lnTo>
                  <a:pt x="2383323" y="45294"/>
                </a:lnTo>
                <a:lnTo>
                  <a:pt x="2381591" y="50503"/>
                </a:lnTo>
                <a:lnTo>
                  <a:pt x="2376417" y="55595"/>
                </a:lnTo>
                <a:lnTo>
                  <a:pt x="2367012" y="58280"/>
                </a:lnTo>
                <a:lnTo>
                  <a:pt x="2355745" y="62481"/>
                </a:lnTo>
                <a:lnTo>
                  <a:pt x="2347666" y="59696"/>
                </a:lnTo>
                <a:lnTo>
                  <a:pt x="2331692" y="57245"/>
                </a:lnTo>
                <a:lnTo>
                  <a:pt x="2327009" y="50767"/>
                </a:lnTo>
                <a:lnTo>
                  <a:pt x="2321720" y="51816"/>
                </a:lnTo>
                <a:lnTo>
                  <a:pt x="2322425" y="59113"/>
                </a:lnTo>
                <a:lnTo>
                  <a:pt x="2325200" y="60848"/>
                </a:lnTo>
                <a:lnTo>
                  <a:pt x="2331899" y="64583"/>
                </a:lnTo>
                <a:lnTo>
                  <a:pt x="2338552" y="68772"/>
                </a:lnTo>
                <a:lnTo>
                  <a:pt x="2349107" y="70510"/>
                </a:lnTo>
                <a:lnTo>
                  <a:pt x="2354733" y="72943"/>
                </a:lnTo>
                <a:lnTo>
                  <a:pt x="2355760" y="77367"/>
                </a:lnTo>
                <a:lnTo>
                  <a:pt x="2359861" y="78068"/>
                </a:lnTo>
                <a:lnTo>
                  <a:pt x="2367250" y="81556"/>
                </a:lnTo>
                <a:lnTo>
                  <a:pt x="2358849" y="85349"/>
                </a:lnTo>
                <a:lnTo>
                  <a:pt x="2353675" y="87451"/>
                </a:lnTo>
                <a:lnTo>
                  <a:pt x="2350901" y="81278"/>
                </a:lnTo>
                <a:lnTo>
                  <a:pt x="2347022" y="78842"/>
                </a:lnTo>
                <a:lnTo>
                  <a:pt x="2338552" y="78842"/>
                </a:lnTo>
                <a:lnTo>
                  <a:pt x="2335387" y="84095"/>
                </a:lnTo>
                <a:lnTo>
                  <a:pt x="2328450" y="85830"/>
                </a:lnTo>
                <a:lnTo>
                  <a:pt x="2324234" y="78944"/>
                </a:lnTo>
                <a:lnTo>
                  <a:pt x="2327392" y="75092"/>
                </a:lnTo>
                <a:lnTo>
                  <a:pt x="2330550" y="71604"/>
                </a:lnTo>
                <a:lnTo>
                  <a:pt x="2325292" y="67168"/>
                </a:lnTo>
                <a:lnTo>
                  <a:pt x="2318371" y="61930"/>
                </a:lnTo>
                <a:lnTo>
                  <a:pt x="2306981" y="63199"/>
                </a:lnTo>
                <a:lnTo>
                  <a:pt x="2306981" y="71574"/>
                </a:lnTo>
                <a:lnTo>
                  <a:pt x="2304275" y="78463"/>
                </a:lnTo>
                <a:lnTo>
                  <a:pt x="2297239" y="76710"/>
                </a:lnTo>
                <a:lnTo>
                  <a:pt x="2291720" y="81146"/>
                </a:lnTo>
                <a:lnTo>
                  <a:pt x="2290309" y="89524"/>
                </a:lnTo>
                <a:lnTo>
                  <a:pt x="2285381" y="99400"/>
                </a:lnTo>
                <a:lnTo>
                  <a:pt x="2279387" y="99737"/>
                </a:lnTo>
                <a:lnTo>
                  <a:pt x="2273730" y="93332"/>
                </a:lnTo>
                <a:lnTo>
                  <a:pt x="2260731" y="85511"/>
                </a:lnTo>
                <a:lnTo>
                  <a:pt x="2253104" y="81439"/>
                </a:lnTo>
                <a:lnTo>
                  <a:pt x="2249226" y="79105"/>
                </a:lnTo>
                <a:lnTo>
                  <a:pt x="2249816" y="75602"/>
                </a:lnTo>
                <a:lnTo>
                  <a:pt x="2270695" y="75371"/>
                </a:lnTo>
                <a:lnTo>
                  <a:pt x="2269645" y="70147"/>
                </a:lnTo>
                <a:lnTo>
                  <a:pt x="2270005" y="61625"/>
                </a:lnTo>
                <a:lnTo>
                  <a:pt x="2257910" y="62909"/>
                </a:lnTo>
                <a:lnTo>
                  <a:pt x="2257910" y="72466"/>
                </a:lnTo>
                <a:lnTo>
                  <a:pt x="2252161" y="71196"/>
                </a:lnTo>
                <a:lnTo>
                  <a:pt x="2246872" y="67374"/>
                </a:lnTo>
                <a:lnTo>
                  <a:pt x="2239016" y="68423"/>
                </a:lnTo>
                <a:lnTo>
                  <a:pt x="2232003" y="64935"/>
                </a:lnTo>
                <a:lnTo>
                  <a:pt x="2226262" y="60646"/>
                </a:lnTo>
                <a:lnTo>
                  <a:pt x="2217761" y="56501"/>
                </a:lnTo>
                <a:lnTo>
                  <a:pt x="2218796" y="49876"/>
                </a:lnTo>
                <a:lnTo>
                  <a:pt x="2226530" y="47076"/>
                </a:lnTo>
                <a:lnTo>
                  <a:pt x="2237820" y="49160"/>
                </a:lnTo>
                <a:lnTo>
                  <a:pt x="2258991" y="47396"/>
                </a:lnTo>
                <a:lnTo>
                  <a:pt x="2263820" y="48782"/>
                </a:lnTo>
                <a:lnTo>
                  <a:pt x="2269093" y="51919"/>
                </a:lnTo>
                <a:lnTo>
                  <a:pt x="2276819" y="52271"/>
                </a:lnTo>
                <a:lnTo>
                  <a:pt x="2287880" y="53672"/>
                </a:lnTo>
                <a:lnTo>
                  <a:pt x="2294050" y="48536"/>
                </a:lnTo>
                <a:lnTo>
                  <a:pt x="2297622" y="43881"/>
                </a:lnTo>
                <a:lnTo>
                  <a:pt x="2303892" y="47264"/>
                </a:lnTo>
                <a:lnTo>
                  <a:pt x="2302857" y="54839"/>
                </a:lnTo>
                <a:lnTo>
                  <a:pt x="2307877" y="58910"/>
                </a:lnTo>
                <a:lnTo>
                  <a:pt x="2310667" y="55800"/>
                </a:lnTo>
                <a:lnTo>
                  <a:pt x="2310545" y="47876"/>
                </a:lnTo>
                <a:lnTo>
                  <a:pt x="2313496" y="44740"/>
                </a:lnTo>
                <a:lnTo>
                  <a:pt x="2319007" y="44754"/>
                </a:lnTo>
                <a:close/>
                <a:moveTo>
                  <a:pt x="3018534" y="29232"/>
                </a:moveTo>
                <a:lnTo>
                  <a:pt x="3034478" y="32089"/>
                </a:lnTo>
                <a:lnTo>
                  <a:pt x="3038061" y="35342"/>
                </a:lnTo>
                <a:lnTo>
                  <a:pt x="3044784" y="39057"/>
                </a:lnTo>
                <a:lnTo>
                  <a:pt x="3053273" y="41868"/>
                </a:lnTo>
                <a:lnTo>
                  <a:pt x="3072055" y="43833"/>
                </a:lnTo>
                <a:lnTo>
                  <a:pt x="3082382" y="44916"/>
                </a:lnTo>
                <a:lnTo>
                  <a:pt x="3087359" y="51742"/>
                </a:lnTo>
                <a:lnTo>
                  <a:pt x="3100459" y="53455"/>
                </a:lnTo>
                <a:lnTo>
                  <a:pt x="3116587" y="51587"/>
                </a:lnTo>
                <a:lnTo>
                  <a:pt x="3128652" y="51587"/>
                </a:lnTo>
                <a:lnTo>
                  <a:pt x="3144949" y="52522"/>
                </a:lnTo>
                <a:lnTo>
                  <a:pt x="3150573" y="54681"/>
                </a:lnTo>
                <a:lnTo>
                  <a:pt x="3138838" y="59780"/>
                </a:lnTo>
                <a:lnTo>
                  <a:pt x="3118818" y="59780"/>
                </a:lnTo>
                <a:lnTo>
                  <a:pt x="3113489" y="66296"/>
                </a:lnTo>
                <a:lnTo>
                  <a:pt x="3111159" y="70616"/>
                </a:lnTo>
                <a:lnTo>
                  <a:pt x="3102127" y="68748"/>
                </a:lnTo>
                <a:lnTo>
                  <a:pt x="3104007" y="59897"/>
                </a:lnTo>
                <a:lnTo>
                  <a:pt x="3090843" y="57115"/>
                </a:lnTo>
                <a:lnTo>
                  <a:pt x="3068901" y="56647"/>
                </a:lnTo>
                <a:lnTo>
                  <a:pt x="3058736" y="54779"/>
                </a:lnTo>
                <a:lnTo>
                  <a:pt x="3043397" y="46999"/>
                </a:lnTo>
                <a:lnTo>
                  <a:pt x="3029881" y="48399"/>
                </a:lnTo>
                <a:lnTo>
                  <a:pt x="3003075" y="49330"/>
                </a:lnTo>
                <a:lnTo>
                  <a:pt x="2998520" y="43885"/>
                </a:lnTo>
                <a:lnTo>
                  <a:pt x="3008185" y="32095"/>
                </a:lnTo>
                <a:close/>
                <a:moveTo>
                  <a:pt x="1886272" y="2556"/>
                </a:moveTo>
                <a:lnTo>
                  <a:pt x="1905297" y="9266"/>
                </a:lnTo>
                <a:cubicBezTo>
                  <a:pt x="1909301" y="13356"/>
                  <a:pt x="1914216" y="16471"/>
                  <a:pt x="1919629" y="18367"/>
                </a:cubicBezTo>
                <a:cubicBezTo>
                  <a:pt x="1923467" y="19712"/>
                  <a:pt x="1927526" y="20420"/>
                  <a:pt x="1931585" y="20462"/>
                </a:cubicBezTo>
                <a:cubicBezTo>
                  <a:pt x="1936445" y="22529"/>
                  <a:pt x="1941774" y="23138"/>
                  <a:pt x="1946993" y="22232"/>
                </a:cubicBezTo>
                <a:cubicBezTo>
                  <a:pt x="1950887" y="21552"/>
                  <a:pt x="1954587" y="20009"/>
                  <a:pt x="1958370" y="18849"/>
                </a:cubicBezTo>
                <a:cubicBezTo>
                  <a:pt x="1962484" y="17589"/>
                  <a:pt x="1966681" y="16754"/>
                  <a:pt x="1970961" y="16357"/>
                </a:cubicBezTo>
                <a:lnTo>
                  <a:pt x="1983387" y="16867"/>
                </a:lnTo>
                <a:lnTo>
                  <a:pt x="1983139" y="21637"/>
                </a:lnTo>
                <a:lnTo>
                  <a:pt x="1977174" y="23109"/>
                </a:lnTo>
                <a:cubicBezTo>
                  <a:pt x="1976070" y="25304"/>
                  <a:pt x="1974247" y="27073"/>
                  <a:pt x="1972011" y="28135"/>
                </a:cubicBezTo>
                <a:cubicBezTo>
                  <a:pt x="1970409" y="28885"/>
                  <a:pt x="1968614" y="29253"/>
                  <a:pt x="1966847" y="29182"/>
                </a:cubicBezTo>
                <a:lnTo>
                  <a:pt x="1950638" y="28828"/>
                </a:lnTo>
                <a:lnTo>
                  <a:pt x="1942547" y="33726"/>
                </a:lnTo>
                <a:lnTo>
                  <a:pt x="1930812" y="33386"/>
                </a:lnTo>
                <a:lnTo>
                  <a:pt x="1916729" y="37930"/>
                </a:lnTo>
                <a:lnTo>
                  <a:pt x="1908280" y="47712"/>
                </a:lnTo>
                <a:lnTo>
                  <a:pt x="1904579" y="57323"/>
                </a:lnTo>
                <a:lnTo>
                  <a:pt x="1906540" y="62900"/>
                </a:lnTo>
                <a:lnTo>
                  <a:pt x="1908887" y="66382"/>
                </a:lnTo>
                <a:lnTo>
                  <a:pt x="1908887" y="74663"/>
                </a:lnTo>
                <a:cubicBezTo>
                  <a:pt x="1905104" y="74833"/>
                  <a:pt x="1901432" y="75966"/>
                  <a:pt x="1898201" y="77933"/>
                </a:cubicBezTo>
                <a:cubicBezTo>
                  <a:pt x="1894998" y="79887"/>
                  <a:pt x="1892347" y="82604"/>
                  <a:pt x="1890469" y="85846"/>
                </a:cubicBezTo>
                <a:lnTo>
                  <a:pt x="1889779" y="93561"/>
                </a:lnTo>
                <a:lnTo>
                  <a:pt x="1878126" y="106159"/>
                </a:lnTo>
                <a:lnTo>
                  <a:pt x="1865424" y="113039"/>
                </a:lnTo>
                <a:cubicBezTo>
                  <a:pt x="1860012" y="116167"/>
                  <a:pt x="1854407" y="118970"/>
                  <a:pt x="1848663" y="121433"/>
                </a:cubicBezTo>
                <a:cubicBezTo>
                  <a:pt x="1846951" y="122169"/>
                  <a:pt x="1845211" y="122862"/>
                  <a:pt x="1843472" y="123542"/>
                </a:cubicBezTo>
                <a:lnTo>
                  <a:pt x="1825164" y="117696"/>
                </a:lnTo>
                <a:lnTo>
                  <a:pt x="1814589" y="121546"/>
                </a:lnTo>
                <a:lnTo>
                  <a:pt x="1820332" y="129940"/>
                </a:lnTo>
                <a:lnTo>
                  <a:pt x="1831598" y="135885"/>
                </a:lnTo>
                <a:lnTo>
                  <a:pt x="1836872" y="142057"/>
                </a:lnTo>
                <a:lnTo>
                  <a:pt x="1856864" y="151400"/>
                </a:lnTo>
                <a:lnTo>
                  <a:pt x="1853468" y="157685"/>
                </a:lnTo>
                <a:lnTo>
                  <a:pt x="1846923" y="159426"/>
                </a:lnTo>
                <a:lnTo>
                  <a:pt x="1833172" y="155576"/>
                </a:lnTo>
                <a:cubicBezTo>
                  <a:pt x="1831322" y="151428"/>
                  <a:pt x="1828699" y="147663"/>
                  <a:pt x="1825440" y="144492"/>
                </a:cubicBezTo>
                <a:cubicBezTo>
                  <a:pt x="1822348" y="141463"/>
                  <a:pt x="1818730" y="139014"/>
                  <a:pt x="1814754" y="137244"/>
                </a:cubicBezTo>
                <a:lnTo>
                  <a:pt x="1806857" y="143897"/>
                </a:lnTo>
                <a:cubicBezTo>
                  <a:pt x="1810557" y="145370"/>
                  <a:pt x="1812849" y="149064"/>
                  <a:pt x="1812518" y="153014"/>
                </a:cubicBezTo>
                <a:cubicBezTo>
                  <a:pt x="1812324" y="154995"/>
                  <a:pt x="1811468" y="156850"/>
                  <a:pt x="1810032" y="158265"/>
                </a:cubicBezTo>
                <a:cubicBezTo>
                  <a:pt x="1808044" y="154712"/>
                  <a:pt x="1803875" y="152971"/>
                  <a:pt x="1799926" y="154061"/>
                </a:cubicBezTo>
                <a:cubicBezTo>
                  <a:pt x="1797027" y="154868"/>
                  <a:pt x="1794762" y="157119"/>
                  <a:pt x="1793962" y="160006"/>
                </a:cubicBezTo>
                <a:lnTo>
                  <a:pt x="1798159" y="165258"/>
                </a:lnTo>
                <a:cubicBezTo>
                  <a:pt x="1803847" y="164918"/>
                  <a:pt x="1809508" y="164564"/>
                  <a:pt x="1815196" y="164210"/>
                </a:cubicBezTo>
                <a:cubicBezTo>
                  <a:pt x="1818316" y="164026"/>
                  <a:pt x="1821464" y="163828"/>
                  <a:pt x="1824584" y="163630"/>
                </a:cubicBezTo>
                <a:lnTo>
                  <a:pt x="1832565" y="168188"/>
                </a:lnTo>
                <a:lnTo>
                  <a:pt x="1831736" y="177049"/>
                </a:lnTo>
                <a:lnTo>
                  <a:pt x="1824723" y="177049"/>
                </a:lnTo>
                <a:lnTo>
                  <a:pt x="1814865" y="178111"/>
                </a:lnTo>
                <a:lnTo>
                  <a:pt x="1803460" y="179031"/>
                </a:lnTo>
                <a:lnTo>
                  <a:pt x="1791835" y="180433"/>
                </a:lnTo>
                <a:lnTo>
                  <a:pt x="1781011" y="183943"/>
                </a:lnTo>
                <a:lnTo>
                  <a:pt x="1768806" y="187326"/>
                </a:lnTo>
                <a:lnTo>
                  <a:pt x="1760246" y="189662"/>
                </a:lnTo>
                <a:lnTo>
                  <a:pt x="1748731" y="188614"/>
                </a:lnTo>
                <a:lnTo>
                  <a:pt x="1741690" y="186633"/>
                </a:lnTo>
                <a:lnTo>
                  <a:pt x="1724791" y="187680"/>
                </a:lnTo>
                <a:lnTo>
                  <a:pt x="1715292" y="193965"/>
                </a:lnTo>
                <a:lnTo>
                  <a:pt x="1700491" y="203237"/>
                </a:lnTo>
                <a:lnTo>
                  <a:pt x="1691793" y="210116"/>
                </a:lnTo>
                <a:cubicBezTo>
                  <a:pt x="1686519" y="213344"/>
                  <a:pt x="1680886" y="215977"/>
                  <a:pt x="1675032" y="217930"/>
                </a:cubicBezTo>
                <a:cubicBezTo>
                  <a:pt x="1673044" y="218595"/>
                  <a:pt x="1671056" y="219176"/>
                  <a:pt x="1669040" y="219685"/>
                </a:cubicBezTo>
                <a:cubicBezTo>
                  <a:pt x="1663545" y="221653"/>
                  <a:pt x="1657884" y="223139"/>
                  <a:pt x="1652113" y="224116"/>
                </a:cubicBezTo>
                <a:cubicBezTo>
                  <a:pt x="1649380" y="224583"/>
                  <a:pt x="1646646" y="224937"/>
                  <a:pt x="1643885" y="225178"/>
                </a:cubicBezTo>
                <a:lnTo>
                  <a:pt x="1628863" y="226225"/>
                </a:lnTo>
                <a:cubicBezTo>
                  <a:pt x="1622816" y="226607"/>
                  <a:pt x="1616907" y="228150"/>
                  <a:pt x="1611467" y="230755"/>
                </a:cubicBezTo>
                <a:cubicBezTo>
                  <a:pt x="1607767" y="232524"/>
                  <a:pt x="1604343" y="234761"/>
                  <a:pt x="1601250" y="237408"/>
                </a:cubicBezTo>
                <a:lnTo>
                  <a:pt x="1591006" y="248945"/>
                </a:lnTo>
                <a:lnTo>
                  <a:pt x="1588548" y="255484"/>
                </a:lnTo>
                <a:lnTo>
                  <a:pt x="1584075" y="264699"/>
                </a:lnTo>
                <a:lnTo>
                  <a:pt x="1577751" y="272386"/>
                </a:lnTo>
                <a:lnTo>
                  <a:pt x="1572091" y="282776"/>
                </a:lnTo>
                <a:lnTo>
                  <a:pt x="1567755" y="290689"/>
                </a:lnTo>
                <a:lnTo>
                  <a:pt x="1553535" y="300258"/>
                </a:lnTo>
                <a:lnTo>
                  <a:pt x="1544754" y="308312"/>
                </a:lnTo>
                <a:lnTo>
                  <a:pt x="1529346" y="308312"/>
                </a:lnTo>
                <a:lnTo>
                  <a:pt x="1522249" y="304589"/>
                </a:lnTo>
                <a:lnTo>
                  <a:pt x="1515898" y="300626"/>
                </a:lnTo>
                <a:lnTo>
                  <a:pt x="1507780" y="295841"/>
                </a:lnTo>
                <a:lnTo>
                  <a:pt x="1503914" y="288127"/>
                </a:lnTo>
                <a:lnTo>
                  <a:pt x="1489334" y="277170"/>
                </a:lnTo>
                <a:lnTo>
                  <a:pt x="1482044" y="269824"/>
                </a:lnTo>
                <a:lnTo>
                  <a:pt x="1479476" y="259193"/>
                </a:lnTo>
                <a:lnTo>
                  <a:pt x="1480415" y="251960"/>
                </a:lnTo>
                <a:lnTo>
                  <a:pt x="1484281" y="242631"/>
                </a:lnTo>
                <a:cubicBezTo>
                  <a:pt x="1485938" y="238696"/>
                  <a:pt x="1485800" y="234237"/>
                  <a:pt x="1483922" y="230401"/>
                </a:cubicBezTo>
                <a:cubicBezTo>
                  <a:pt x="1482762" y="227980"/>
                  <a:pt x="1480940" y="225928"/>
                  <a:pt x="1478648" y="224470"/>
                </a:cubicBezTo>
                <a:lnTo>
                  <a:pt x="1479946" y="214915"/>
                </a:lnTo>
                <a:lnTo>
                  <a:pt x="1484281" y="205587"/>
                </a:lnTo>
                <a:lnTo>
                  <a:pt x="1494719" y="197999"/>
                </a:lnTo>
                <a:lnTo>
                  <a:pt x="1515014" y="189166"/>
                </a:lnTo>
                <a:lnTo>
                  <a:pt x="1521586" y="184283"/>
                </a:lnTo>
                <a:lnTo>
                  <a:pt x="1526502" y="172137"/>
                </a:lnTo>
                <a:lnTo>
                  <a:pt x="1526502" y="151046"/>
                </a:lnTo>
                <a:lnTo>
                  <a:pt x="1521586" y="140557"/>
                </a:lnTo>
                <a:lnTo>
                  <a:pt x="1512060" y="136820"/>
                </a:lnTo>
                <a:lnTo>
                  <a:pt x="1507117" y="130294"/>
                </a:lnTo>
                <a:lnTo>
                  <a:pt x="1509547" y="122169"/>
                </a:lnTo>
                <a:lnTo>
                  <a:pt x="1508857" y="110972"/>
                </a:lnTo>
                <a:lnTo>
                  <a:pt x="1497950" y="94764"/>
                </a:lnTo>
                <a:lnTo>
                  <a:pt x="1487733" y="86101"/>
                </a:lnTo>
                <a:lnTo>
                  <a:pt x="1480691" y="81557"/>
                </a:lnTo>
                <a:cubicBezTo>
                  <a:pt x="1478593" y="81132"/>
                  <a:pt x="1476494" y="80665"/>
                  <a:pt x="1474396" y="80156"/>
                </a:cubicBezTo>
                <a:cubicBezTo>
                  <a:pt x="1470696" y="79278"/>
                  <a:pt x="1467023" y="78315"/>
                  <a:pt x="1463350" y="77240"/>
                </a:cubicBezTo>
                <a:lnTo>
                  <a:pt x="1453272" y="75145"/>
                </a:lnTo>
                <a:cubicBezTo>
                  <a:pt x="1448550" y="74607"/>
                  <a:pt x="1443773" y="74975"/>
                  <a:pt x="1439189" y="76192"/>
                </a:cubicBezTo>
                <a:cubicBezTo>
                  <a:pt x="1435793" y="77112"/>
                  <a:pt x="1432479" y="78499"/>
                  <a:pt x="1428972" y="78981"/>
                </a:cubicBezTo>
                <a:cubicBezTo>
                  <a:pt x="1425603" y="79448"/>
                  <a:pt x="1422179" y="79051"/>
                  <a:pt x="1418755" y="78981"/>
                </a:cubicBezTo>
                <a:cubicBezTo>
                  <a:pt x="1414890" y="78910"/>
                  <a:pt x="1410996" y="79278"/>
                  <a:pt x="1407130" y="78981"/>
                </a:cubicBezTo>
                <a:cubicBezTo>
                  <a:pt x="1403679" y="78726"/>
                  <a:pt x="1400282" y="77933"/>
                  <a:pt x="1397052" y="76659"/>
                </a:cubicBezTo>
                <a:lnTo>
                  <a:pt x="1390949" y="71535"/>
                </a:lnTo>
                <a:lnTo>
                  <a:pt x="1392247" y="67359"/>
                </a:lnTo>
                <a:lnTo>
                  <a:pt x="1392606" y="62943"/>
                </a:lnTo>
                <a:lnTo>
                  <a:pt x="1386945" y="59829"/>
                </a:lnTo>
                <a:lnTo>
                  <a:pt x="1400199" y="53869"/>
                </a:lnTo>
                <a:lnTo>
                  <a:pt x="1414890" y="52114"/>
                </a:lnTo>
                <a:cubicBezTo>
                  <a:pt x="1419197" y="52071"/>
                  <a:pt x="1423532" y="51958"/>
                  <a:pt x="1427840" y="51774"/>
                </a:cubicBezTo>
                <a:cubicBezTo>
                  <a:pt x="1434440" y="51477"/>
                  <a:pt x="1441039" y="51010"/>
                  <a:pt x="1447611" y="50373"/>
                </a:cubicBezTo>
                <a:lnTo>
                  <a:pt x="1468763" y="45234"/>
                </a:lnTo>
                <a:lnTo>
                  <a:pt x="1495382" y="32466"/>
                </a:lnTo>
                <a:lnTo>
                  <a:pt x="1513137" y="25148"/>
                </a:lnTo>
                <a:lnTo>
                  <a:pt x="1532880" y="18721"/>
                </a:lnTo>
                <a:lnTo>
                  <a:pt x="1546438" y="16740"/>
                </a:lnTo>
                <a:lnTo>
                  <a:pt x="1568059" y="16740"/>
                </a:lnTo>
                <a:lnTo>
                  <a:pt x="1580485" y="18014"/>
                </a:lnTo>
                <a:lnTo>
                  <a:pt x="1602575" y="18707"/>
                </a:lnTo>
                <a:lnTo>
                  <a:pt x="1618784" y="22204"/>
                </a:lnTo>
                <a:lnTo>
                  <a:pt x="1634855" y="22204"/>
                </a:lnTo>
                <a:lnTo>
                  <a:pt x="1654847" y="18594"/>
                </a:lnTo>
                <a:lnTo>
                  <a:pt x="1680555" y="18594"/>
                </a:lnTo>
                <a:lnTo>
                  <a:pt x="1723686" y="11799"/>
                </a:lnTo>
                <a:lnTo>
                  <a:pt x="1755303" y="6675"/>
                </a:lnTo>
                <a:lnTo>
                  <a:pt x="1770076" y="4580"/>
                </a:lnTo>
                <a:lnTo>
                  <a:pt x="1786313" y="6675"/>
                </a:lnTo>
                <a:lnTo>
                  <a:pt x="1799595" y="10072"/>
                </a:lnTo>
                <a:lnTo>
                  <a:pt x="1820277" y="6449"/>
                </a:lnTo>
                <a:lnTo>
                  <a:pt x="1842781" y="2598"/>
                </a:lnTo>
                <a:close/>
                <a:moveTo>
                  <a:pt x="1504373" y="0"/>
                </a:moveTo>
                <a:lnTo>
                  <a:pt x="1508711" y="699"/>
                </a:lnTo>
                <a:lnTo>
                  <a:pt x="1503068" y="5841"/>
                </a:lnTo>
                <a:lnTo>
                  <a:pt x="1493909" y="12248"/>
                </a:lnTo>
                <a:lnTo>
                  <a:pt x="1472046" y="20658"/>
                </a:lnTo>
                <a:lnTo>
                  <a:pt x="1451742" y="26478"/>
                </a:lnTo>
                <a:lnTo>
                  <a:pt x="1433650" y="30550"/>
                </a:lnTo>
                <a:lnTo>
                  <a:pt x="1415360" y="35587"/>
                </a:lnTo>
                <a:lnTo>
                  <a:pt x="1402699" y="38027"/>
                </a:lnTo>
                <a:lnTo>
                  <a:pt x="1383303" y="41521"/>
                </a:lnTo>
                <a:lnTo>
                  <a:pt x="1371322" y="46441"/>
                </a:lnTo>
                <a:lnTo>
                  <a:pt x="1356505" y="54497"/>
                </a:lnTo>
                <a:cubicBezTo>
                  <a:pt x="1352946" y="57411"/>
                  <a:pt x="1349047" y="59879"/>
                  <a:pt x="1344879" y="61849"/>
                </a:cubicBezTo>
                <a:cubicBezTo>
                  <a:pt x="1339931" y="64184"/>
                  <a:pt x="1334670" y="65792"/>
                  <a:pt x="1329254" y="66620"/>
                </a:cubicBezTo>
                <a:lnTo>
                  <a:pt x="1319967" y="69305"/>
                </a:lnTo>
                <a:cubicBezTo>
                  <a:pt x="1314310" y="70729"/>
                  <a:pt x="1308766" y="72602"/>
                  <a:pt x="1303393" y="74905"/>
                </a:cubicBezTo>
                <a:cubicBezTo>
                  <a:pt x="1299409" y="76622"/>
                  <a:pt x="1295524" y="78571"/>
                  <a:pt x="1291766" y="80746"/>
                </a:cubicBezTo>
                <a:lnTo>
                  <a:pt x="1284833" y="86828"/>
                </a:lnTo>
                <a:lnTo>
                  <a:pt x="1271434" y="79126"/>
                </a:lnTo>
                <a:lnTo>
                  <a:pt x="1259213" y="75970"/>
                </a:lnTo>
                <a:lnTo>
                  <a:pt x="1247600" y="78422"/>
                </a:lnTo>
                <a:cubicBezTo>
                  <a:pt x="1241560" y="79974"/>
                  <a:pt x="1235279" y="80211"/>
                  <a:pt x="1229140" y="79126"/>
                </a:cubicBezTo>
                <a:cubicBezTo>
                  <a:pt x="1226871" y="78720"/>
                  <a:pt x="1224631" y="78133"/>
                  <a:pt x="1222448" y="77373"/>
                </a:cubicBezTo>
                <a:lnTo>
                  <a:pt x="1209163" y="71070"/>
                </a:lnTo>
                <a:lnTo>
                  <a:pt x="1202456" y="67348"/>
                </a:lnTo>
                <a:lnTo>
                  <a:pt x="1207674" y="64896"/>
                </a:lnTo>
                <a:lnTo>
                  <a:pt x="1217896" y="68956"/>
                </a:lnTo>
                <a:lnTo>
                  <a:pt x="1235605" y="70355"/>
                </a:lnTo>
                <a:lnTo>
                  <a:pt x="1245516" y="68618"/>
                </a:lnTo>
                <a:lnTo>
                  <a:pt x="1250677" y="66299"/>
                </a:lnTo>
                <a:lnTo>
                  <a:pt x="1262672" y="64896"/>
                </a:lnTo>
                <a:lnTo>
                  <a:pt x="1267847" y="60112"/>
                </a:lnTo>
                <a:lnTo>
                  <a:pt x="1260829" y="55574"/>
                </a:lnTo>
                <a:lnTo>
                  <a:pt x="1251329" y="57676"/>
                </a:lnTo>
                <a:lnTo>
                  <a:pt x="1245006" y="54886"/>
                </a:lnTo>
                <a:lnTo>
                  <a:pt x="1248437" y="51052"/>
                </a:lnTo>
                <a:lnTo>
                  <a:pt x="1255668" y="50706"/>
                </a:lnTo>
                <a:lnTo>
                  <a:pt x="1262275" y="52093"/>
                </a:lnTo>
                <a:lnTo>
                  <a:pt x="1268655" y="52105"/>
                </a:lnTo>
                <a:lnTo>
                  <a:pt x="1274596" y="54372"/>
                </a:lnTo>
                <a:lnTo>
                  <a:pt x="1281303" y="53777"/>
                </a:lnTo>
                <a:lnTo>
                  <a:pt x="1284152" y="50629"/>
                </a:lnTo>
                <a:lnTo>
                  <a:pt x="1282054" y="44443"/>
                </a:lnTo>
                <a:lnTo>
                  <a:pt x="1279006" y="40958"/>
                </a:lnTo>
                <a:lnTo>
                  <a:pt x="1273136" y="35149"/>
                </a:lnTo>
                <a:lnTo>
                  <a:pt x="1281430" y="32830"/>
                </a:lnTo>
                <a:cubicBezTo>
                  <a:pt x="1285655" y="32026"/>
                  <a:pt x="1290008" y="32026"/>
                  <a:pt x="1294233" y="32830"/>
                </a:cubicBezTo>
                <a:cubicBezTo>
                  <a:pt x="1297665" y="33481"/>
                  <a:pt x="1300982" y="34659"/>
                  <a:pt x="1304059" y="36315"/>
                </a:cubicBezTo>
                <a:lnTo>
                  <a:pt x="1318521" y="37018"/>
                </a:lnTo>
                <a:cubicBezTo>
                  <a:pt x="1323852" y="37706"/>
                  <a:pt x="1329254" y="37822"/>
                  <a:pt x="1334614" y="37368"/>
                </a:cubicBezTo>
                <a:cubicBezTo>
                  <a:pt x="1339264" y="36974"/>
                  <a:pt x="1343858" y="36154"/>
                  <a:pt x="1348338" y="34916"/>
                </a:cubicBezTo>
                <a:lnTo>
                  <a:pt x="1364062" y="32126"/>
                </a:lnTo>
                <a:lnTo>
                  <a:pt x="1367579" y="25622"/>
                </a:lnTo>
                <a:lnTo>
                  <a:pt x="1356420" y="21417"/>
                </a:lnTo>
                <a:cubicBezTo>
                  <a:pt x="1353159" y="21751"/>
                  <a:pt x="1349912" y="22177"/>
                  <a:pt x="1346665" y="22704"/>
                </a:cubicBezTo>
                <a:cubicBezTo>
                  <a:pt x="1343475" y="23218"/>
                  <a:pt x="1340285" y="23829"/>
                  <a:pt x="1337052" y="24103"/>
                </a:cubicBezTo>
                <a:cubicBezTo>
                  <a:pt x="1334486" y="24320"/>
                  <a:pt x="1331906" y="24320"/>
                  <a:pt x="1329325" y="24103"/>
                </a:cubicBezTo>
                <a:cubicBezTo>
                  <a:pt x="1323668" y="23636"/>
                  <a:pt x="1318025" y="23013"/>
                  <a:pt x="1312410" y="22233"/>
                </a:cubicBezTo>
                <a:cubicBezTo>
                  <a:pt x="1308667" y="21719"/>
                  <a:pt x="1304952" y="21136"/>
                  <a:pt x="1301238" y="20485"/>
                </a:cubicBezTo>
                <a:lnTo>
                  <a:pt x="1292574" y="19552"/>
                </a:lnTo>
                <a:lnTo>
                  <a:pt x="1286237" y="15858"/>
                </a:lnTo>
                <a:lnTo>
                  <a:pt x="1291851" y="13422"/>
                </a:lnTo>
                <a:lnTo>
                  <a:pt x="1303237" y="13422"/>
                </a:lnTo>
                <a:cubicBezTo>
                  <a:pt x="1308766" y="13474"/>
                  <a:pt x="1314296" y="13824"/>
                  <a:pt x="1319797" y="14471"/>
                </a:cubicBezTo>
                <a:cubicBezTo>
                  <a:pt x="1326206" y="15227"/>
                  <a:pt x="1332600" y="16385"/>
                  <a:pt x="1339066" y="16224"/>
                </a:cubicBezTo>
                <a:cubicBezTo>
                  <a:pt x="1345616" y="16059"/>
                  <a:pt x="1352067" y="14552"/>
                  <a:pt x="1357994" y="11786"/>
                </a:cubicBezTo>
                <a:lnTo>
                  <a:pt x="1371350" y="10037"/>
                </a:lnTo>
                <a:lnTo>
                  <a:pt x="1382253" y="9000"/>
                </a:lnTo>
                <a:lnTo>
                  <a:pt x="1391058" y="9000"/>
                </a:lnTo>
                <a:lnTo>
                  <a:pt x="1407732" y="9350"/>
                </a:lnTo>
                <a:lnTo>
                  <a:pt x="1431339" y="10403"/>
                </a:lnTo>
                <a:cubicBezTo>
                  <a:pt x="1441307" y="9792"/>
                  <a:pt x="1451217" y="8667"/>
                  <a:pt x="1461057" y="7031"/>
                </a:cubicBezTo>
                <a:cubicBezTo>
                  <a:pt x="1465396" y="6311"/>
                  <a:pt x="1469706" y="5495"/>
                  <a:pt x="1473988" y="4578"/>
                </a:cubicBezTo>
                <a:lnTo>
                  <a:pt x="14950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0" name="ValueShape" descr="OQAAAB+LCAAAAAAABACrVlIpqSxIVbJSCs5NLCpxyUxML0rM9SxJzVXSUfJMUbLKK83J0VFyysxLycxLdy/KLy0oVrKKjq0FALpUkis5AAAA">
            <a:extLst>
              <a:ext uri="{FF2B5EF4-FFF2-40B4-BE49-F238E27FC236}">
                <a16:creationId xmlns:a16="http://schemas.microsoft.com/office/drawing/2014/main" xmlns="" id="{32720E31-333D-4763-9223-D67DA3C4372F}"/>
              </a:ext>
            </a:extLst>
          </p:cNvPr>
          <p:cNvSpPr/>
          <p:nvPr userDrawn="1"/>
        </p:nvSpPr>
        <p:spPr>
          <a:xfrm>
            <a:off x="4400310" y="2168351"/>
            <a:ext cx="202527" cy="324985"/>
          </a:xfrm>
          <a:custGeom>
            <a:avLst/>
            <a:gdLst>
              <a:gd name="connsiteX0" fmla="*/ 132534 w 262848"/>
              <a:gd name="connsiteY0" fmla="*/ 187967 h 421780"/>
              <a:gd name="connsiteX1" fmla="*/ 77519 w 262848"/>
              <a:gd name="connsiteY1" fmla="*/ 132953 h 421780"/>
              <a:gd name="connsiteX2" fmla="*/ 132534 w 262848"/>
              <a:gd name="connsiteY2" fmla="*/ 77938 h 421780"/>
              <a:gd name="connsiteX3" fmla="*/ 187549 w 262848"/>
              <a:gd name="connsiteY3" fmla="*/ 132953 h 421780"/>
              <a:gd name="connsiteX4" fmla="*/ 132534 w 262848"/>
              <a:gd name="connsiteY4" fmla="*/ 187967 h 421780"/>
              <a:gd name="connsiteX5" fmla="*/ 132534 w 262848"/>
              <a:gd name="connsiteY5" fmla="*/ 4585 h 421780"/>
              <a:gd name="connsiteX6" fmla="*/ 26783 w 262848"/>
              <a:gd name="connsiteY6" fmla="*/ 60822 h 421780"/>
              <a:gd name="connsiteX7" fmla="*/ 13335 w 262848"/>
              <a:gd name="connsiteY7" fmla="*/ 180021 h 421780"/>
              <a:gd name="connsiteX8" fmla="*/ 71406 w 262848"/>
              <a:gd name="connsiteY8" fmla="*/ 308389 h 421780"/>
              <a:gd name="connsiteX9" fmla="*/ 121531 w 262848"/>
              <a:gd name="connsiteY9" fmla="*/ 413528 h 421780"/>
              <a:gd name="connsiteX10" fmla="*/ 132534 w 262848"/>
              <a:gd name="connsiteY10" fmla="*/ 420252 h 421780"/>
              <a:gd name="connsiteX11" fmla="*/ 143537 w 262848"/>
              <a:gd name="connsiteY11" fmla="*/ 413528 h 421780"/>
              <a:gd name="connsiteX12" fmla="*/ 193662 w 262848"/>
              <a:gd name="connsiteY12" fmla="*/ 308389 h 421780"/>
              <a:gd name="connsiteX13" fmla="*/ 251733 w 262848"/>
              <a:gd name="connsiteY13" fmla="*/ 180021 h 421780"/>
              <a:gd name="connsiteX14" fmla="*/ 238285 w 262848"/>
              <a:gd name="connsiteY14" fmla="*/ 60822 h 421780"/>
              <a:gd name="connsiteX15" fmla="*/ 132534 w 262848"/>
              <a:gd name="connsiteY15" fmla="*/ 4585 h 42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2848" h="421780">
                <a:moveTo>
                  <a:pt x="132534" y="187967"/>
                </a:moveTo>
                <a:cubicBezTo>
                  <a:pt x="101970" y="187967"/>
                  <a:pt x="77519" y="163516"/>
                  <a:pt x="77519" y="132953"/>
                </a:cubicBezTo>
                <a:cubicBezTo>
                  <a:pt x="77519" y="102389"/>
                  <a:pt x="101970" y="77938"/>
                  <a:pt x="132534" y="77938"/>
                </a:cubicBezTo>
                <a:cubicBezTo>
                  <a:pt x="163098" y="77938"/>
                  <a:pt x="187549" y="102389"/>
                  <a:pt x="187549" y="132953"/>
                </a:cubicBezTo>
                <a:cubicBezTo>
                  <a:pt x="187549" y="163516"/>
                  <a:pt x="163098" y="187967"/>
                  <a:pt x="132534" y="187967"/>
                </a:cubicBezTo>
                <a:close/>
                <a:moveTo>
                  <a:pt x="132534" y="4585"/>
                </a:moveTo>
                <a:cubicBezTo>
                  <a:pt x="90356" y="4585"/>
                  <a:pt x="50623" y="25368"/>
                  <a:pt x="26783" y="60822"/>
                </a:cubicBezTo>
                <a:cubicBezTo>
                  <a:pt x="2943" y="95665"/>
                  <a:pt x="-1947" y="140288"/>
                  <a:pt x="13335" y="180021"/>
                </a:cubicBezTo>
                <a:lnTo>
                  <a:pt x="71406" y="308389"/>
                </a:lnTo>
                <a:lnTo>
                  <a:pt x="121531" y="413528"/>
                </a:lnTo>
                <a:cubicBezTo>
                  <a:pt x="123365" y="417807"/>
                  <a:pt x="127644" y="420252"/>
                  <a:pt x="132534" y="420252"/>
                </a:cubicBezTo>
                <a:cubicBezTo>
                  <a:pt x="137424" y="420252"/>
                  <a:pt x="141703" y="417807"/>
                  <a:pt x="143537" y="413528"/>
                </a:cubicBezTo>
                <a:lnTo>
                  <a:pt x="193662" y="308389"/>
                </a:lnTo>
                <a:lnTo>
                  <a:pt x="251733" y="180021"/>
                </a:lnTo>
                <a:cubicBezTo>
                  <a:pt x="267015" y="140288"/>
                  <a:pt x="262124" y="95665"/>
                  <a:pt x="238285" y="60822"/>
                </a:cubicBezTo>
                <a:cubicBezTo>
                  <a:pt x="214445" y="25368"/>
                  <a:pt x="174712" y="4585"/>
                  <a:pt x="132534" y="458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xmlns="" id="{3ED55FE0-A90E-4378-99EC-54D9C2DC1A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5786" y="2163118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B812A136-4443-4575-B10E-8C42BD6D5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6497" y="1673710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02EBBC82-4A02-4A3E-B944-0B69DF2E5E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85786" y="4191914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xmlns="" id="{030C16A5-42BD-4855-83BE-A4E5657DDA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36497" y="3702506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0D93BD68-E9B3-4A49-BD0B-2DA0FA8A6E4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D955BF5D-8E42-4C34-86E9-A5CBDD1E104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5773E65C-03E8-42D2-9C12-07456427FA0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0F02826-F93D-4B87-83B3-A33688EE56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CE14E98D-3DB9-45D4-BBEC-DDC0699A47D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46FAB8D-D48E-433C-BD1A-5CD22E36ED6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xmlns="" id="{CD7B6BB3-C7A0-4910-8BBE-2B87338B5F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433F8BA-6898-408E-8FFF-6D1FFABC7A4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E7A33B67-CB86-4811-906D-F98BDE30677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455EE54A-A884-4452-9EFE-ADD27A57F77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8132CD04-0244-42D4-B718-2C38714FF8B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E2DC2888-3767-459E-A209-533D6B7D86F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45155ACA-D084-43D4-813C-29D211746C10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2CE45AF5-06C0-4A01-AC3E-3299610A3C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0A6A4F7E-46A9-46C5-9EFC-6CB7E0836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0793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基础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96CBA480-393B-4BD5-9C79-F4E773DA8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056" y="1130300"/>
            <a:ext cx="2835889" cy="3737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请在此输入表格名称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xmlns="" id="{F7D6821A-4D68-44A1-A6BA-AF0A4834F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8" y="4580397"/>
            <a:ext cx="8472464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8157BE2-34F7-42C2-B9D4-71A389A7D43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139A1817-E295-455D-8336-07CBBF4DD4B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23AE1273-36BA-4072-854A-938E281B41C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D48476B0-F314-4090-A3B2-2EACC862D62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5A3B0421-EF31-4BE6-9511-F29DC19EFB5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6DECBEC-3979-41ED-BDF8-B0EC01FB6AA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E29566D3-D0CD-4BA1-A9A6-AEAFE2A49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51BE332-B1EF-4819-859D-0D01BE9E46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12779032-8BCB-44D3-A900-30A899802D2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BC432AB-1D42-4E41-8456-2FAB03DD7C8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44E5E190-513F-4449-8627-ED658921714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512ED576-553A-4E1E-B192-50316668C7B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477D56D-2491-4702-AF24-E8100A2920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0C95AC9-70DE-4521-BFA3-DB59F18C8AD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B257E42A-9015-4866-AAD2-249D82C47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5778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51C395D-8D28-4E2F-8F02-25AE9AE17A37}"/>
              </a:ext>
            </a:extLst>
          </p:cNvPr>
          <p:cNvSpPr/>
          <p:nvPr userDrawn="1"/>
        </p:nvSpPr>
        <p:spPr>
          <a:xfrm>
            <a:off x="0" y="3492444"/>
            <a:ext cx="12192000" cy="3365555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xmlns="" id="{D962C453-1BA4-41C4-9978-4596CDAE4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4924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xmlns="" id="{F502EDBF-F83F-4286-815B-DB05C5E09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2482" y="2995132"/>
            <a:ext cx="6147037" cy="679339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4000" b="1" spc="4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xmlns="" id="{DD524B72-D334-4B76-B824-9231E01BED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9946" y="4801524"/>
            <a:ext cx="7032109" cy="373697"/>
          </a:xfrm>
          <a:prstGeom prst="rect">
            <a:avLst/>
          </a:prstGeom>
        </p:spPr>
        <p:txBody>
          <a:bodyPr lIns="0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xmlns="" id="{6C5D7F76-333E-474F-AB6B-4DB37ECFA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2481" y="3678528"/>
            <a:ext cx="6147037" cy="36189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0" spc="400" baseline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Thank you for your kind guidance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9CA9BCD3-F867-4DB1-A020-393CC24F8E70}"/>
              </a:ext>
            </a:extLst>
          </p:cNvPr>
          <p:cNvGrpSpPr/>
          <p:nvPr userDrawn="1"/>
        </p:nvGrpSpPr>
        <p:grpSpPr>
          <a:xfrm>
            <a:off x="2266854" y="4940083"/>
            <a:ext cx="767593" cy="129918"/>
            <a:chOff x="-411993" y="4297160"/>
            <a:chExt cx="767593" cy="12991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56514654-358E-413B-9563-E3C1846D1268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0565B052-6C2E-4F6C-948B-13CEB02E3472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BAFBCE8-A3AE-458F-AA70-D1EB498B912E}"/>
              </a:ext>
            </a:extLst>
          </p:cNvPr>
          <p:cNvGrpSpPr/>
          <p:nvPr userDrawn="1"/>
        </p:nvGrpSpPr>
        <p:grpSpPr>
          <a:xfrm flipH="1">
            <a:off x="9188515" y="4940083"/>
            <a:ext cx="767593" cy="129918"/>
            <a:chOff x="-411993" y="4297160"/>
            <a:chExt cx="767593" cy="12991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CF02944D-23F9-4ABE-A971-D943BE5E39EC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C21BD260-A0C9-49AB-B2F0-4EDCCB5383A7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A52CC16-1185-426C-B91F-82C1AA849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137530" y="5585962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595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8698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C3738E2-C959-4A6A-AF24-07CBB6442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C528680-0EE3-4C2E-9CA1-CC6D5CFE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1F718D2-DA38-4876-940B-E6743C2B3B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429D539-5BED-47D2-AAB7-BD075F4C08FC}" type="datetimeFigureOut">
              <a:rPr lang="zh-CN" altLang="en-US" smtClean="0"/>
              <a:pPr/>
              <a:t>2022/4/4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36FE042-5C0E-4FEB-B280-DE15C3BD7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www.zjut.edu.cn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0E713F7-11C0-4937-AE85-FAD22B2D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B6DD878-13B8-4D59-A5A5-EE52F45199E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54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657590-DE22-4983-B8EA-FE20EAB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18"/>
          <a:stretch/>
        </p:blipFill>
        <p:spPr>
          <a:xfrm>
            <a:off x="-1998" y="0"/>
            <a:ext cx="12193998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CC70E44-9A59-4B5F-A30E-E4089BD6863F}"/>
              </a:ext>
            </a:extLst>
          </p:cNvPr>
          <p:cNvSpPr/>
          <p:nvPr userDrawn="1"/>
        </p:nvSpPr>
        <p:spPr>
          <a:xfrm>
            <a:off x="0" y="1524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9F7CFF61-24FB-4DA7-9A47-4065550E3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38119" y="-15240"/>
            <a:ext cx="10115764" cy="6888480"/>
          </a:xfrm>
          <a:prstGeom prst="rect">
            <a:avLst/>
          </a:prstGeom>
        </p:spPr>
      </p:pic>
      <p:sp>
        <p:nvSpPr>
          <p:cNvPr id="8" name="文本占位符 23">
            <a:extLst>
              <a:ext uri="{FF2B5EF4-FFF2-40B4-BE49-F238E27FC236}">
                <a16:creationId xmlns:a16="http://schemas.microsoft.com/office/drawing/2014/main" xmlns="" id="{50FF3A7C-A576-44CB-89A0-1DB5180AF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6488" y="830696"/>
            <a:ext cx="1659024" cy="21063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zh-CN" altLang="en-US" sz="14000" kern="1200" smtClean="0">
                <a:gradFill>
                  <a:gsLst>
                    <a:gs pos="80000">
                      <a:schemeClr val="accent1">
                        <a:alpha val="10000"/>
                      </a:schemeClr>
                    </a:gs>
                    <a:gs pos="20000">
                      <a:schemeClr val="accent1"/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23">
            <a:extLst>
              <a:ext uri="{FF2B5EF4-FFF2-40B4-BE49-F238E27FC236}">
                <a16:creationId xmlns:a16="http://schemas.microsoft.com/office/drawing/2014/main" xmlns="" id="{789186D4-6E28-4C92-944A-4B8BD2C77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9993" y="3039164"/>
            <a:ext cx="5412015" cy="111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10" name="文本占位符 27">
            <a:extLst>
              <a:ext uri="{FF2B5EF4-FFF2-40B4-BE49-F238E27FC236}">
                <a16:creationId xmlns:a16="http://schemas.microsoft.com/office/drawing/2014/main" xmlns="" id="{06B5AA65-A5C3-4797-B994-38DBBF817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5527" y="4150039"/>
            <a:ext cx="4100946" cy="4750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5D1454FA-D067-4FD1-83CA-360EA719112B}"/>
              </a:ext>
            </a:extLst>
          </p:cNvPr>
          <p:cNvGrpSpPr/>
          <p:nvPr userDrawn="1"/>
        </p:nvGrpSpPr>
        <p:grpSpPr>
          <a:xfrm>
            <a:off x="3270982" y="4002209"/>
            <a:ext cx="5650036" cy="91439"/>
            <a:chOff x="8530807" y="2816352"/>
            <a:chExt cx="5650036" cy="914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AD0AF0B-488B-4D98-99D7-8501EFABF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557743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742240C0-53CD-48F8-ADE3-D8B9AA512749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BA46F030-E73B-4530-B50B-3C1F253199D9}"/>
                </a:ext>
              </a:extLst>
            </p:cNvPr>
            <p:cNvSpPr/>
            <p:nvPr userDrawn="1"/>
          </p:nvSpPr>
          <p:spPr>
            <a:xfrm>
              <a:off x="14089404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F6EB943-1DC8-4E6B-BACC-A1723FC0B7C2}"/>
              </a:ext>
            </a:extLst>
          </p:cNvPr>
          <p:cNvSpPr txBox="1"/>
          <p:nvPr userDrawn="1"/>
        </p:nvSpPr>
        <p:spPr>
          <a:xfrm>
            <a:off x="4981606" y="6134100"/>
            <a:ext cx="222601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  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5" name="图形 23">
            <a:extLst>
              <a:ext uri="{FF2B5EF4-FFF2-40B4-BE49-F238E27FC236}">
                <a16:creationId xmlns:a16="http://schemas.microsoft.com/office/drawing/2014/main" xmlns="" id="{7BF37B14-5E40-4DCF-95D5-8C2A130D0228}"/>
              </a:ext>
            </a:extLst>
          </p:cNvPr>
          <p:cNvGrpSpPr/>
          <p:nvPr/>
        </p:nvGrpSpPr>
        <p:grpSpPr>
          <a:xfrm>
            <a:off x="1621357" y="-31750"/>
            <a:ext cx="8949286" cy="6921500"/>
            <a:chOff x="1678830" y="12700"/>
            <a:chExt cx="8834342" cy="6832600"/>
          </a:xfr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303BFF03-2659-4E95-A14A-3AEDA655281C}"/>
                </a:ext>
              </a:extLst>
            </p:cNvPr>
            <p:cNvSpPr/>
            <p:nvPr/>
          </p:nvSpPr>
          <p:spPr>
            <a:xfrm>
              <a:off x="1636114" y="-30016"/>
              <a:ext cx="1868290" cy="6912670"/>
            </a:xfrm>
            <a:custGeom>
              <a:avLst/>
              <a:gdLst>
                <a:gd name="connsiteX0" fmla="*/ 1825598 w 1868289"/>
                <a:gd name="connsiteY0" fmla="*/ 6864640 h 6912669"/>
                <a:gd name="connsiteX1" fmla="*/ 1665459 w 1868289"/>
                <a:gd name="connsiteY1" fmla="*/ 6864640 h 6912669"/>
                <a:gd name="connsiteX2" fmla="*/ 56061 w 1868289"/>
                <a:gd name="connsiteY2" fmla="*/ 3461685 h 6912669"/>
                <a:gd name="connsiteX3" fmla="*/ 1665459 w 1868289"/>
                <a:gd name="connsiteY3" fmla="*/ 56061 h 6912669"/>
                <a:gd name="connsiteX4" fmla="*/ 1825598 w 1868289"/>
                <a:gd name="connsiteY4" fmla="*/ 56061 h 6912669"/>
                <a:gd name="connsiteX5" fmla="*/ 157482 w 1868289"/>
                <a:gd name="connsiteY5" fmla="*/ 3461685 h 6912669"/>
                <a:gd name="connsiteX6" fmla="*/ 1825598 w 1868289"/>
                <a:gd name="connsiteY6" fmla="*/ 6864640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6864640"/>
                  </a:moveTo>
                  <a:lnTo>
                    <a:pt x="1665459" y="6864640"/>
                  </a:lnTo>
                  <a:cubicBezTo>
                    <a:pt x="683272" y="6055938"/>
                    <a:pt x="56061" y="4830874"/>
                    <a:pt x="56061" y="3461685"/>
                  </a:cubicBezTo>
                  <a:cubicBezTo>
                    <a:pt x="56061" y="2092496"/>
                    <a:pt x="683272" y="864763"/>
                    <a:pt x="1665459" y="56061"/>
                  </a:cubicBezTo>
                  <a:lnTo>
                    <a:pt x="1825598" y="56061"/>
                  </a:lnTo>
                  <a:cubicBezTo>
                    <a:pt x="808715" y="843411"/>
                    <a:pt x="157482" y="2076482"/>
                    <a:pt x="157482" y="3461685"/>
                  </a:cubicBezTo>
                  <a:cubicBezTo>
                    <a:pt x="157482" y="4846888"/>
                    <a:pt x="808715" y="6077290"/>
                    <a:pt x="1825598" y="6864640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EDAE76FA-B698-4B44-A8C6-B1FAECD79C95}"/>
                </a:ext>
              </a:extLst>
            </p:cNvPr>
            <p:cNvSpPr/>
            <p:nvPr/>
          </p:nvSpPr>
          <p:spPr>
            <a:xfrm>
              <a:off x="8682236" y="-30016"/>
              <a:ext cx="1868290" cy="6912670"/>
            </a:xfrm>
            <a:custGeom>
              <a:avLst/>
              <a:gdLst>
                <a:gd name="connsiteX0" fmla="*/ 1825598 w 1868289"/>
                <a:gd name="connsiteY0" fmla="*/ 3461685 h 6912669"/>
                <a:gd name="connsiteX1" fmla="*/ 216200 w 1868289"/>
                <a:gd name="connsiteY1" fmla="*/ 6867309 h 6912669"/>
                <a:gd name="connsiteX2" fmla="*/ 56061 w 1868289"/>
                <a:gd name="connsiteY2" fmla="*/ 6867309 h 6912669"/>
                <a:gd name="connsiteX3" fmla="*/ 1724177 w 1868289"/>
                <a:gd name="connsiteY3" fmla="*/ 3461685 h 6912669"/>
                <a:gd name="connsiteX4" fmla="*/ 56061 w 1868289"/>
                <a:gd name="connsiteY4" fmla="*/ 56061 h 6912669"/>
                <a:gd name="connsiteX5" fmla="*/ 216200 w 1868289"/>
                <a:gd name="connsiteY5" fmla="*/ 56061 h 6912669"/>
                <a:gd name="connsiteX6" fmla="*/ 1825598 w 1868289"/>
                <a:gd name="connsiteY6" fmla="*/ 3461685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3461685"/>
                  </a:moveTo>
                  <a:cubicBezTo>
                    <a:pt x="1825598" y="4833543"/>
                    <a:pt x="1198386" y="6058607"/>
                    <a:pt x="216200" y="6867309"/>
                  </a:cubicBezTo>
                  <a:lnTo>
                    <a:pt x="56061" y="6867309"/>
                  </a:lnTo>
                  <a:cubicBezTo>
                    <a:pt x="1070275" y="6079959"/>
                    <a:pt x="1724177" y="4846888"/>
                    <a:pt x="1724177" y="3461685"/>
                  </a:cubicBezTo>
                  <a:cubicBezTo>
                    <a:pt x="1724177" y="2076482"/>
                    <a:pt x="1070275" y="846080"/>
                    <a:pt x="56061" y="56061"/>
                  </a:cubicBezTo>
                  <a:lnTo>
                    <a:pt x="216200" y="56061"/>
                  </a:lnTo>
                  <a:cubicBezTo>
                    <a:pt x="1198386" y="864763"/>
                    <a:pt x="1825598" y="2089827"/>
                    <a:pt x="1825598" y="3461685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315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B84CD3F-D7F1-4DB2-8ACA-FA9C3CF4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514" b="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1D5B413-A53D-4669-A50C-646420551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50000"/>
                </a:srgbClr>
              </a:gs>
              <a:gs pos="8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2A229707-011B-4586-9DBE-35AC23FF3C15}"/>
              </a:ext>
            </a:extLst>
          </p:cNvPr>
          <p:cNvSpPr/>
          <p:nvPr userDrawn="1"/>
        </p:nvSpPr>
        <p:spPr>
          <a:xfrm>
            <a:off x="915593" y="729343"/>
            <a:ext cx="5399314" cy="539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1311C8B9-6EBB-48FC-A4C2-536351F1BEF0}"/>
              </a:ext>
            </a:extLst>
          </p:cNvPr>
          <p:cNvSpPr/>
          <p:nvPr userDrawn="1"/>
        </p:nvSpPr>
        <p:spPr>
          <a:xfrm>
            <a:off x="5012105" y="5164195"/>
            <a:ext cx="550495" cy="550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29E79019-8045-463E-9CB3-05CBD7C17D2C}"/>
              </a:ext>
            </a:extLst>
          </p:cNvPr>
          <p:cNvSpPr/>
          <p:nvPr userDrawn="1"/>
        </p:nvSpPr>
        <p:spPr>
          <a:xfrm>
            <a:off x="5803678" y="5278465"/>
            <a:ext cx="230765" cy="230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9C43FA4B-7699-4A9B-B447-8638FF2B6B2A}"/>
              </a:ext>
            </a:extLst>
          </p:cNvPr>
          <p:cNvSpPr/>
          <p:nvPr userDrawn="1"/>
        </p:nvSpPr>
        <p:spPr>
          <a:xfrm>
            <a:off x="1555548" y="946637"/>
            <a:ext cx="164126" cy="16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0E4CC0F-10B6-40F3-9514-A2C3C60D6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5950" y="1428562"/>
            <a:ext cx="4038600" cy="4038600"/>
          </a:xfrm>
          <a:prstGeom prst="rect">
            <a:avLst/>
          </a:prstGeom>
        </p:spPr>
      </p:pic>
      <p:sp>
        <p:nvSpPr>
          <p:cNvPr id="28" name="文本占位符 23">
            <a:extLst>
              <a:ext uri="{FF2B5EF4-FFF2-40B4-BE49-F238E27FC236}">
                <a16:creationId xmlns:a16="http://schemas.microsoft.com/office/drawing/2014/main" xmlns="" id="{983B0341-E6C8-462F-BD56-B22976F8E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569" y="1538927"/>
            <a:ext cx="1587362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2000" kern="120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3">
            <a:extLst>
              <a:ext uri="{FF2B5EF4-FFF2-40B4-BE49-F238E27FC236}">
                <a16:creationId xmlns:a16="http://schemas.microsoft.com/office/drawing/2014/main" xmlns="" id="{014049ED-5D12-45F9-A5B0-14475B3AC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623" y="3241257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lang="zh-CN" altLang="en-US" sz="50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30" name="文本占位符 27">
            <a:extLst>
              <a:ext uri="{FF2B5EF4-FFF2-40B4-BE49-F238E27FC236}">
                <a16:creationId xmlns:a16="http://schemas.microsoft.com/office/drawing/2014/main" xmlns="" id="{30B1CE46-487F-407C-ABAE-3EAF6CB3B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777" y="424170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89A2EAF-41F2-4929-95AB-81ACFBE8C44E}"/>
              </a:ext>
            </a:extLst>
          </p:cNvPr>
          <p:cNvGrpSpPr/>
          <p:nvPr userDrawn="1"/>
        </p:nvGrpSpPr>
        <p:grpSpPr>
          <a:xfrm>
            <a:off x="1311439" y="4113132"/>
            <a:ext cx="4607622" cy="91439"/>
            <a:chOff x="8530807" y="2816352"/>
            <a:chExt cx="4607622" cy="91439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F7C489A9-6496-48FF-930B-2A15640D6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45350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DBD0EE99-1ADE-4CFF-B159-06E26986FCB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A9D761E-C27C-4C22-A0C1-291BC48B44F7}"/>
                </a:ext>
              </a:extLst>
            </p:cNvPr>
            <p:cNvSpPr/>
            <p:nvPr userDrawn="1"/>
          </p:nvSpPr>
          <p:spPr>
            <a:xfrm>
              <a:off x="13046990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7828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文本内容页</a:t>
            </a:r>
          </a:p>
        </p:txBody>
      </p:sp>
    </p:spTree>
    <p:extLst>
      <p:ext uri="{BB962C8B-B14F-4D97-AF65-F5344CB8AC3E}">
        <p14:creationId xmlns:p14="http://schemas.microsoft.com/office/powerpoint/2010/main" xmlns="" val="38597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01151AF-04CC-4966-9D65-9E5D2104C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30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BFF92BC2-40C7-4D0A-9D53-4EC36745AF72}"/>
              </a:ext>
            </a:extLst>
          </p:cNvPr>
          <p:cNvGrpSpPr/>
          <p:nvPr userDrawn="1"/>
        </p:nvGrpSpPr>
        <p:grpSpPr>
          <a:xfrm rot="10800000">
            <a:off x="2736095" y="4025183"/>
            <a:ext cx="2195793" cy="1669201"/>
            <a:chOff x="872510" y="1290833"/>
            <a:chExt cx="1383757" cy="1669201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xmlns="" id="{734E90CF-51A2-4E10-A600-122C762D3ACE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C5FDAFDC-64C4-4AA2-B2CA-3350823D1CBA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CB4A944-B13A-4E95-B6B5-0F7DC2F7C4B0}"/>
              </a:ext>
            </a:extLst>
          </p:cNvPr>
          <p:cNvSpPr/>
          <p:nvPr userDrawn="1"/>
        </p:nvSpPr>
        <p:spPr>
          <a:xfrm>
            <a:off x="0" y="3431123"/>
            <a:ext cx="12192000" cy="1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6E52AEB-F03B-4502-A640-5CCCDE68BC3E}"/>
              </a:ext>
            </a:extLst>
          </p:cNvPr>
          <p:cNvGrpSpPr/>
          <p:nvPr userDrawn="1"/>
        </p:nvGrpSpPr>
        <p:grpSpPr>
          <a:xfrm>
            <a:off x="1214428" y="3136299"/>
            <a:ext cx="715123" cy="715123"/>
            <a:chOff x="1214428" y="3055019"/>
            <a:chExt cx="715123" cy="71512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xmlns="" id="{52354519-E6DD-40D4-9551-D0F9409CCBEA}"/>
                </a:ext>
              </a:extLst>
            </p:cNvPr>
            <p:cNvSpPr/>
            <p:nvPr userDrawn="1"/>
          </p:nvSpPr>
          <p:spPr>
            <a:xfrm>
              <a:off x="1214428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xmlns="" id="{D79F8699-C909-45FE-9971-B900E2F4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83215" y="3223806"/>
              <a:ext cx="377548" cy="37754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0E03B61B-D3E3-4802-B4B2-2F82C52661AB}"/>
              </a:ext>
            </a:extLst>
          </p:cNvPr>
          <p:cNvGrpSpPr/>
          <p:nvPr userDrawn="1"/>
        </p:nvGrpSpPr>
        <p:grpSpPr>
          <a:xfrm>
            <a:off x="3476433" y="3136299"/>
            <a:ext cx="715123" cy="715123"/>
            <a:chOff x="2988290" y="3055019"/>
            <a:chExt cx="715123" cy="71512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0D706AD3-6ED1-42BF-84A0-A8D3D5762965}"/>
                </a:ext>
              </a:extLst>
            </p:cNvPr>
            <p:cNvSpPr/>
            <p:nvPr userDrawn="1"/>
          </p:nvSpPr>
          <p:spPr>
            <a:xfrm>
              <a:off x="2988290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xmlns="" id="{3D7BA701-602F-429B-85BE-2999A2AF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161844" y="3228573"/>
              <a:ext cx="368014" cy="36801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0EA8457B-71A2-464E-87D9-C88B8E239D2E}"/>
              </a:ext>
            </a:extLst>
          </p:cNvPr>
          <p:cNvGrpSpPr/>
          <p:nvPr userDrawn="1"/>
        </p:nvGrpSpPr>
        <p:grpSpPr>
          <a:xfrm>
            <a:off x="5738438" y="3136299"/>
            <a:ext cx="715123" cy="715123"/>
            <a:chOff x="4762152" y="3055019"/>
            <a:chExt cx="715123" cy="71512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7488D475-15C5-4DB8-B58C-2A62DEF61422}"/>
                </a:ext>
              </a:extLst>
            </p:cNvPr>
            <p:cNvSpPr/>
            <p:nvPr userDrawn="1"/>
          </p:nvSpPr>
          <p:spPr>
            <a:xfrm>
              <a:off x="4762152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xmlns="" id="{2C38F306-4C43-4B16-8F99-531F81C07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924583" y="3217450"/>
              <a:ext cx="390260" cy="39026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501D2FA-A61B-4957-BFC6-C407D2B8AE5F}"/>
              </a:ext>
            </a:extLst>
          </p:cNvPr>
          <p:cNvGrpSpPr/>
          <p:nvPr userDrawn="1"/>
        </p:nvGrpSpPr>
        <p:grpSpPr>
          <a:xfrm>
            <a:off x="10262449" y="3136299"/>
            <a:ext cx="715123" cy="715123"/>
            <a:chOff x="8309876" y="3055019"/>
            <a:chExt cx="715123" cy="71512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1441ACF-1A96-4928-A993-11430B649E7B}"/>
                </a:ext>
              </a:extLst>
            </p:cNvPr>
            <p:cNvSpPr/>
            <p:nvPr userDrawn="1"/>
          </p:nvSpPr>
          <p:spPr>
            <a:xfrm>
              <a:off x="8309876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xmlns="" id="{D9031DE0-592D-4BCB-A5AF-CC930FB9F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475358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BC63567D-CCFB-426C-A81B-773E3851B881}"/>
              </a:ext>
            </a:extLst>
          </p:cNvPr>
          <p:cNvGrpSpPr/>
          <p:nvPr userDrawn="1"/>
        </p:nvGrpSpPr>
        <p:grpSpPr>
          <a:xfrm>
            <a:off x="8000443" y="3136299"/>
            <a:ext cx="715123" cy="715123"/>
            <a:chOff x="6536014" y="3055019"/>
            <a:chExt cx="715123" cy="71512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339045E9-1A5A-4465-B31F-0C4EF56BC844}"/>
                </a:ext>
              </a:extLst>
            </p:cNvPr>
            <p:cNvSpPr/>
            <p:nvPr userDrawn="1"/>
          </p:nvSpPr>
          <p:spPr>
            <a:xfrm>
              <a:off x="6536014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7FBC839D-5C34-4044-96FF-B7DD00373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701496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3EE8845D-15FE-4441-A79B-406523627529}"/>
              </a:ext>
            </a:extLst>
          </p:cNvPr>
          <p:cNvGrpSpPr/>
          <p:nvPr userDrawn="1"/>
        </p:nvGrpSpPr>
        <p:grpSpPr>
          <a:xfrm>
            <a:off x="474094" y="1290833"/>
            <a:ext cx="2195793" cy="1669201"/>
            <a:chOff x="872510" y="1290833"/>
            <a:chExt cx="1383757" cy="1669201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xmlns="" id="{62818E03-2B00-4710-B156-3251F045D9D9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FA4D51AE-D962-48D7-95DA-72909D04719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4DA7ED44-2DD9-44A7-837F-43F871F6C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539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19515B3B-1D2B-48DB-A2C0-FCD8D386A45C}"/>
              </a:ext>
            </a:extLst>
          </p:cNvPr>
          <p:cNvGrpSpPr/>
          <p:nvPr userDrawn="1"/>
        </p:nvGrpSpPr>
        <p:grpSpPr>
          <a:xfrm>
            <a:off x="4998105" y="1290833"/>
            <a:ext cx="2195793" cy="1669201"/>
            <a:chOff x="872510" y="1290833"/>
            <a:chExt cx="1383757" cy="16692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xmlns="" id="{D7AB6ADB-F23A-4B19-A8AB-ECC735BEEC46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xmlns="" id="{E7E5B879-4A89-44FA-8E5B-CAFD35111760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698AC30E-6834-4449-A062-F25B10F8F57A}"/>
              </a:ext>
            </a:extLst>
          </p:cNvPr>
          <p:cNvGrpSpPr/>
          <p:nvPr userDrawn="1"/>
        </p:nvGrpSpPr>
        <p:grpSpPr>
          <a:xfrm rot="10800000">
            <a:off x="7284234" y="4025183"/>
            <a:ext cx="2195793" cy="1669201"/>
            <a:chOff x="872509" y="1290833"/>
            <a:chExt cx="1383757" cy="1669201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xmlns="" id="{F59F3035-BB64-4F91-ADA2-C5E696B5EE81}"/>
                </a:ext>
              </a:extLst>
            </p:cNvPr>
            <p:cNvSpPr/>
            <p:nvPr userDrawn="1"/>
          </p:nvSpPr>
          <p:spPr>
            <a:xfrm>
              <a:off x="872509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xmlns="" id="{B10D4308-F89C-45CC-9374-2D22A104C5F2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2C44AF28-6F4A-48D9-8E40-B3F7BDBB3798}"/>
              </a:ext>
            </a:extLst>
          </p:cNvPr>
          <p:cNvGrpSpPr/>
          <p:nvPr userDrawn="1"/>
        </p:nvGrpSpPr>
        <p:grpSpPr>
          <a:xfrm>
            <a:off x="9503653" y="1290833"/>
            <a:ext cx="2195793" cy="1669201"/>
            <a:chOff x="872510" y="1290833"/>
            <a:chExt cx="1383757" cy="1669201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xmlns="" id="{F2E12744-8DD3-45CE-A151-EE4B56E7AC0C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xmlns="" id="{2B1727EA-7C1E-4352-94C5-A63A924E896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占位符 4">
            <a:extLst>
              <a:ext uri="{FF2B5EF4-FFF2-40B4-BE49-F238E27FC236}">
                <a16:creationId xmlns:a16="http://schemas.microsoft.com/office/drawing/2014/main" xmlns="" id="{BAB603ED-B22D-4B28-8431-11A1EE2AA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8550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0" name="文本占位符 4">
            <a:extLst>
              <a:ext uri="{FF2B5EF4-FFF2-40B4-BE49-F238E27FC236}">
                <a16:creationId xmlns:a16="http://schemas.microsoft.com/office/drawing/2014/main" xmlns="" id="{94D0ADAC-1BBC-40D8-81CF-54F47079B7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4098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1" name="文本占位符 4">
            <a:extLst>
              <a:ext uri="{FF2B5EF4-FFF2-40B4-BE49-F238E27FC236}">
                <a16:creationId xmlns:a16="http://schemas.microsoft.com/office/drawing/2014/main" xmlns="" id="{4A5B2FC3-B421-4972-983E-35774E4286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6542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2" name="文本占位符 4">
            <a:extLst>
              <a:ext uri="{FF2B5EF4-FFF2-40B4-BE49-F238E27FC236}">
                <a16:creationId xmlns:a16="http://schemas.microsoft.com/office/drawing/2014/main" xmlns="" id="{1D2A4466-41F7-4592-A644-CD385E454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4680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xmlns="" id="{835CF2AD-26EC-4D4A-82C0-0756B6E41FB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143E83A7-6054-461B-AF23-25EB9D90CA4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xmlns="" id="{5BB41456-AB94-483C-BB4E-9B2F89267A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953318AA-64A0-4AF0-81DF-D950652DE0D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22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722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79" r:id="rId2"/>
    <p:sldLayoutId id="2147483765" r:id="rId3"/>
    <p:sldLayoutId id="2147483764" r:id="rId4"/>
    <p:sldLayoutId id="2147483816" r:id="rId5"/>
    <p:sldLayoutId id="2147483821" r:id="rId6"/>
    <p:sldLayoutId id="2147483805" r:id="rId7"/>
    <p:sldLayoutId id="2147483789" r:id="rId8"/>
    <p:sldLayoutId id="2147483810" r:id="rId9"/>
    <p:sldLayoutId id="2147483792" r:id="rId10"/>
    <p:sldLayoutId id="2147483793" r:id="rId11"/>
    <p:sldLayoutId id="2147483798" r:id="rId12"/>
    <p:sldLayoutId id="2147483788" r:id="rId13"/>
    <p:sldLayoutId id="2147483818" r:id="rId14"/>
    <p:sldLayoutId id="2147483796" r:id="rId15"/>
    <p:sldLayoutId id="2147483797" r:id="rId16"/>
    <p:sldLayoutId id="2147483800" r:id="rId17"/>
    <p:sldLayoutId id="2147483795" r:id="rId18"/>
    <p:sldLayoutId id="2147483811" r:id="rId19"/>
    <p:sldLayoutId id="2147483807" r:id="rId20"/>
    <p:sldLayoutId id="2147483786" r:id="rId21"/>
    <p:sldLayoutId id="2147483790" r:id="rId22"/>
    <p:sldLayoutId id="2147483791" r:id="rId23"/>
    <p:sldLayoutId id="2147483815" r:id="rId24"/>
    <p:sldLayoutId id="2147483817" r:id="rId25"/>
    <p:sldLayoutId id="2147483773" r:id="rId26"/>
    <p:sldLayoutId id="2147483775" r:id="rId27"/>
    <p:sldLayoutId id="2147483766" r:id="rId28"/>
    <p:sldLayoutId id="2147483776" r:id="rId29"/>
    <p:sldLayoutId id="2147483820" r:id="rId30"/>
    <p:sldLayoutId id="2147483802" r:id="rId31"/>
    <p:sldLayoutId id="2147483813" r:id="rId32"/>
    <p:sldLayoutId id="2147483768" r:id="rId33"/>
    <p:sldLayoutId id="2147483782" r:id="rId34"/>
    <p:sldLayoutId id="2147483769" r:id="rId35"/>
    <p:sldLayoutId id="2147483772" r:id="rId36"/>
    <p:sldLayoutId id="2147483770" r:id="rId37"/>
    <p:sldLayoutId id="2147483809" r:id="rId38"/>
    <p:sldLayoutId id="2147483799" r:id="rId39"/>
    <p:sldLayoutId id="2147483808" r:id="rId40"/>
    <p:sldLayoutId id="2147483767" r:id="rId41"/>
    <p:sldLayoutId id="2147483819" r:id="rId42"/>
    <p:sldLayoutId id="2147483814" r:id="rId43"/>
    <p:sldLayoutId id="2147483781" r:id="rId44"/>
    <p:sldLayoutId id="2147483774" r:id="rId45"/>
    <p:sldLayoutId id="2147483794" r:id="rId46"/>
    <p:sldLayoutId id="2147483783" r:id="rId47"/>
    <p:sldLayoutId id="2147483823" r:id="rId4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317" y="2297748"/>
            <a:ext cx="7111578" cy="1065183"/>
          </a:xfrm>
        </p:spPr>
        <p:txBody>
          <a:bodyPr/>
          <a:lstStyle/>
          <a:p>
            <a:r>
              <a:rPr lang="zh-CN" altLang="en-US" dirty="0" smtClean="0"/>
              <a:t>信息安全与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入门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68317" y="3342179"/>
            <a:ext cx="5012955" cy="563879"/>
          </a:xfrm>
        </p:spPr>
        <p:txBody>
          <a:bodyPr/>
          <a:lstStyle/>
          <a:p>
            <a:pPr algn="ctr"/>
            <a:r>
              <a:rPr lang="en-US" altLang="zh-CN" dirty="0" smtClean="0"/>
              <a:t>11 </a:t>
            </a:r>
            <a:r>
              <a:rPr lang="zh-CN" altLang="en-US" dirty="0" smtClean="0"/>
              <a:t>内存取证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计算机学院  黄重水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9353421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imageinfo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65" y="2120922"/>
            <a:ext cx="9169400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9353421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kdbgscan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7715" y="2070758"/>
            <a:ext cx="8771255" cy="4596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进程直接操作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952661" cy="4487421"/>
          </a:xfrm>
        </p:spPr>
        <p:txBody>
          <a:bodyPr/>
          <a:lstStyle/>
          <a:p>
            <a:r>
              <a:rPr lang="en-US" altLang="zh-CN" dirty="0" err="1" smtClean="0"/>
              <a:t>pslist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列出进程清单</a:t>
            </a:r>
            <a:endParaRPr lang="en-US" altLang="zh-CN" dirty="0" smtClean="0"/>
          </a:p>
          <a:p>
            <a:r>
              <a:rPr lang="en-US" altLang="zh-CN" sz="2700" dirty="0" err="1" smtClean="0"/>
              <a:t>pstree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列出进程树</a:t>
            </a:r>
            <a:endParaRPr lang="en-US" altLang="zh-CN" sz="2300" dirty="0" smtClean="0"/>
          </a:p>
          <a:p>
            <a:r>
              <a:rPr lang="en-US" altLang="zh-CN" sz="2700" dirty="0" err="1" smtClean="0"/>
              <a:t>psscan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进程扫描</a:t>
            </a:r>
            <a:endParaRPr lang="en-US" altLang="zh-CN" sz="23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1752" y="2857497"/>
            <a:ext cx="5053056" cy="2624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10782181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pslist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09" y="2190741"/>
            <a:ext cx="11755120" cy="36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10782181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pstree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883" y="2034563"/>
            <a:ext cx="10892155" cy="4728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进程动态链接库分析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568619" cy="3072341"/>
          </a:xfrm>
        </p:spPr>
        <p:txBody>
          <a:bodyPr/>
          <a:lstStyle/>
          <a:p>
            <a:r>
              <a:rPr lang="en-US" altLang="zh-CN" sz="2700" dirty="0" err="1" smtClean="0"/>
              <a:t>dlllist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显示进程加载的动态链接库</a:t>
            </a:r>
            <a:endParaRPr lang="en-US" altLang="zh-CN" sz="2300" dirty="0" smtClean="0"/>
          </a:p>
          <a:p>
            <a:r>
              <a:rPr lang="en-US" altLang="zh-CN" sz="2700" dirty="0" err="1" smtClean="0"/>
              <a:t>dlldump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导出动态链接库（转储）</a:t>
            </a:r>
            <a:endParaRPr lang="en-US" altLang="zh-CN" sz="2300" dirty="0" smtClean="0"/>
          </a:p>
          <a:p>
            <a:endParaRPr lang="en-US" altLang="zh-CN" sz="27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047997"/>
            <a:ext cx="5619789" cy="207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10782181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dlllist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09" y="2857497"/>
            <a:ext cx="11669395" cy="289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10782181" cy="1138559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dlldump</a:t>
            </a:r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–D ./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dlls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58" y="3143248"/>
            <a:ext cx="11829671" cy="18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09" y="1445814"/>
            <a:ext cx="74484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进程句柄与</a:t>
            </a:r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Sid(Security Identifiers) 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568619" cy="3072341"/>
          </a:xfrm>
        </p:spPr>
        <p:txBody>
          <a:bodyPr/>
          <a:lstStyle/>
          <a:p>
            <a:r>
              <a:rPr lang="en-US" altLang="zh-CN" dirty="0" smtClean="0"/>
              <a:t>handles</a:t>
            </a:r>
          </a:p>
          <a:p>
            <a:pPr lvl="1"/>
            <a:r>
              <a:rPr lang="zh-CN" altLang="en-US" dirty="0" smtClean="0"/>
              <a:t>显示句柄</a:t>
            </a:r>
            <a:endParaRPr lang="en-US" altLang="zh-CN" dirty="0" smtClean="0"/>
          </a:p>
          <a:p>
            <a:r>
              <a:rPr lang="en-US" altLang="zh-CN" dirty="0" err="1" smtClean="0"/>
              <a:t>getsids</a:t>
            </a:r>
            <a:endParaRPr lang="en-US" altLang="zh-CN" dirty="0" smtClean="0"/>
          </a:p>
          <a:p>
            <a:pPr lvl="1"/>
            <a:r>
              <a:rPr lang="zh-CN" altLang="en-US" sz="2300" dirty="0" smtClean="0"/>
              <a:t>查看与进程关联的 </a:t>
            </a:r>
            <a:r>
              <a:rPr lang="en-US" altLang="zh-CN" sz="2300" dirty="0" smtClean="0"/>
              <a:t>SID</a:t>
            </a:r>
            <a:r>
              <a:rPr lang="zh-CN" altLang="en-US" sz="2300" dirty="0" smtClean="0"/>
              <a:t>（安全标识符）</a:t>
            </a:r>
            <a:endParaRPr lang="en-US" altLang="zh-CN" sz="23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1752" y="2571745"/>
            <a:ext cx="5036515" cy="2552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10782181" cy="1138559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handles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60" y="2857496"/>
            <a:ext cx="11125200" cy="293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:a16="http://schemas.microsoft.com/office/drawing/2014/main" xmlns="" id="{C31AE976-5B30-4525-8CA9-BFA04FAA0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xmlns="" id="{6F6DF78E-1C2A-47F5-8036-1C572DC41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计算机内存取证</a:t>
            </a:r>
            <a:endParaRPr lang="zh-CN" altLang="en-US" dirty="0"/>
          </a:p>
        </p:txBody>
      </p:sp>
      <p:sp>
        <p:nvSpPr>
          <p:cNvPr id="82" name="文本占位符 81">
            <a:extLst>
              <a:ext uri="{FF2B5EF4-FFF2-40B4-BE49-F238E27FC236}">
                <a16:creationId xmlns:a16="http://schemas.microsoft.com/office/drawing/2014/main" xmlns="" id="{15D7E20C-8279-4A96-9B02-11DFECD5D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xmlns="" id="{D829132F-3996-4A9E-BE0E-AABD04EEE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xmlns="" id="{AFD572D0-8F81-4BA6-84E1-DDFBDDCE0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内存信息组织</a:t>
            </a:r>
            <a:endParaRPr lang="zh-CN" altLang="en-US" dirty="0"/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xmlns="" id="{0225FF97-76E2-4286-B8BD-FFE388243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xmlns="" id="{9D0C3857-DE94-4264-BCCD-4042FF0806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xmlns="" id="{3604AA22-7DF1-41EB-80AB-0448EFF83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Volatility Framework</a:t>
            </a:r>
            <a:endParaRPr lang="zh-CN" altLang="en-US" dirty="0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xmlns="" id="{F1105901-7AF6-40B8-AE39-F6EE885520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9" name="文本占位符 88">
            <a:extLst>
              <a:ext uri="{FF2B5EF4-FFF2-40B4-BE49-F238E27FC236}">
                <a16:creationId xmlns:a16="http://schemas.microsoft.com/office/drawing/2014/main" xmlns="" id="{C551058C-99BC-48FF-A599-21D3BE203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90" name="文本占位符 89">
            <a:extLst>
              <a:ext uri="{FF2B5EF4-FFF2-40B4-BE49-F238E27FC236}">
                <a16:creationId xmlns:a16="http://schemas.microsoft.com/office/drawing/2014/main" xmlns="" id="{150DFFA7-0757-4F20-A703-017A210EF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Vmdk</a:t>
            </a:r>
            <a:r>
              <a:rPr lang="zh-CN" altLang="en-US" dirty="0" smtClean="0"/>
              <a:t>取证</a:t>
            </a:r>
            <a:endParaRPr lang="zh-CN" altLang="en-US" dirty="0"/>
          </a:p>
        </p:txBody>
      </p:sp>
      <p:sp>
        <p:nvSpPr>
          <p:cNvPr id="91" name="文本占位符 90">
            <a:extLst>
              <a:ext uri="{FF2B5EF4-FFF2-40B4-BE49-F238E27FC236}">
                <a16:creationId xmlns:a16="http://schemas.microsoft.com/office/drawing/2014/main" xmlns="" id="{636D7FD9-3D5E-4E90-BBF1-0EA8B80F35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92" name="文本占位符 91">
            <a:extLst>
              <a:ext uri="{FF2B5EF4-FFF2-40B4-BE49-F238E27FC236}">
                <a16:creationId xmlns:a16="http://schemas.microsoft.com/office/drawing/2014/main" xmlns="" id="{3938BCB4-4AB2-4232-829C-78ED8FA60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05</a:t>
            </a:r>
            <a:endParaRPr lang="en-US" altLang="zh-CN" dirty="0"/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xmlns="" id="{86BB0779-7B5E-4F83-BD56-5B3C62E79F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综合</a:t>
            </a:r>
            <a:endParaRPr lang="zh-CN" altLang="en-US" dirty="0"/>
          </a:p>
        </p:txBody>
      </p:sp>
      <p:sp>
        <p:nvSpPr>
          <p:cNvPr id="94" name="文本占位符 93">
            <a:extLst>
              <a:ext uri="{FF2B5EF4-FFF2-40B4-BE49-F238E27FC236}">
                <a16:creationId xmlns:a16="http://schemas.microsoft.com/office/drawing/2014/main" xmlns="" id="{9BED4CC8-2160-4FE0-A3F6-C5B21872C1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xmlns="" id="{CE90DE54-8F5C-412F-8357-370268E38F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869" r="2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586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10782181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getsids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61" y="2476493"/>
            <a:ext cx="112014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进程相关命令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568619" cy="3072341"/>
          </a:xfrm>
        </p:spPr>
        <p:txBody>
          <a:bodyPr/>
          <a:lstStyle/>
          <a:p>
            <a:r>
              <a:rPr lang="en-US" altLang="zh-CN" dirty="0" err="1" smtClean="0"/>
              <a:t>cmdscan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内存中搜索攻击者通过命令</a:t>
            </a:r>
            <a:r>
              <a:rPr lang="en-US" altLang="zh-CN" dirty="0" smtClean="0"/>
              <a:t>shell(</a:t>
            </a:r>
            <a:r>
              <a:rPr lang="zh-CN" altLang="en-US" dirty="0" smtClean="0"/>
              <a:t>如</a:t>
            </a:r>
            <a:r>
              <a:rPr lang="en-US" altLang="zh-CN" dirty="0" smtClean="0"/>
              <a:t>cmd.exe)</a:t>
            </a:r>
            <a:r>
              <a:rPr lang="zh-CN" altLang="en-US" dirty="0" smtClean="0"/>
              <a:t>输入的命令</a:t>
            </a:r>
            <a:endParaRPr lang="en-US" altLang="zh-CN" dirty="0" smtClean="0"/>
          </a:p>
          <a:p>
            <a:r>
              <a:rPr lang="en-US" altLang="zh-CN" sz="2700" dirty="0" smtClean="0"/>
              <a:t>console</a:t>
            </a:r>
          </a:p>
          <a:p>
            <a:pPr lvl="1"/>
            <a:r>
              <a:rPr lang="zh-CN" altLang="en-US" sz="2300" dirty="0" smtClean="0"/>
              <a:t>与</a:t>
            </a:r>
            <a:r>
              <a:rPr lang="en-US" altLang="zh-CN" sz="2300" dirty="0" err="1" smtClean="0"/>
              <a:t>cmdscan</a:t>
            </a:r>
            <a:r>
              <a:rPr lang="zh-CN" altLang="en-US" sz="2300" dirty="0" smtClean="0"/>
              <a:t>类似，控制台插件可以查找攻击者输入 </a:t>
            </a:r>
            <a:r>
              <a:rPr lang="en-US" altLang="zh-CN" sz="2300" dirty="0" smtClean="0"/>
              <a:t>cmd.exe </a:t>
            </a:r>
            <a:r>
              <a:rPr lang="zh-CN" altLang="en-US" sz="2300" dirty="0" smtClean="0"/>
              <a:t>或通过后门执行的命令</a:t>
            </a:r>
            <a:endParaRPr lang="en-US" altLang="zh-CN" sz="2300" dirty="0" smtClean="0"/>
          </a:p>
          <a:p>
            <a:endParaRPr lang="en-US" altLang="zh-CN" sz="27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7" y="1619238"/>
            <a:ext cx="4095779" cy="3901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09" y="1445814"/>
            <a:ext cx="10877432" cy="1138559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cmdscan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61" y="2235200"/>
            <a:ext cx="11176000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10782181" cy="1138559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consoles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59" y="2476493"/>
            <a:ext cx="11257280" cy="4338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5365" y="933472"/>
            <a:ext cx="7725411" cy="573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74" y="857233"/>
            <a:ext cx="6845300" cy="552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其他进程相关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568619" cy="3072341"/>
          </a:xfrm>
        </p:spPr>
        <p:txBody>
          <a:bodyPr/>
          <a:lstStyle/>
          <a:p>
            <a:r>
              <a:rPr lang="en-US" altLang="zh-CN" dirty="0" err="1" smtClean="0"/>
              <a:t>privs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进程权限明细</a:t>
            </a:r>
            <a:endParaRPr lang="en-US" altLang="zh-CN" dirty="0" smtClean="0"/>
          </a:p>
          <a:p>
            <a:r>
              <a:rPr lang="en-US" altLang="zh-CN" sz="2700" dirty="0" err="1" smtClean="0"/>
              <a:t>envars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内存中环境变量明细</a:t>
            </a:r>
            <a:endParaRPr lang="en-US" altLang="zh-CN" sz="2300" dirty="0" smtClean="0"/>
          </a:p>
          <a:p>
            <a:r>
              <a:rPr lang="en-US" altLang="zh-CN" sz="2700" dirty="0" err="1" smtClean="0"/>
              <a:t>verinfo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版本信息</a:t>
            </a:r>
            <a:endParaRPr lang="en-US" altLang="zh-CN" sz="2300" dirty="0" smtClean="0"/>
          </a:p>
          <a:p>
            <a:r>
              <a:rPr lang="en-US" altLang="zh-CN" sz="2700" dirty="0" err="1" smtClean="0"/>
              <a:t>enumfunc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枚举从进程、</a:t>
            </a:r>
            <a:r>
              <a:rPr lang="en-US" altLang="zh-CN" sz="2300" dirty="0" err="1" smtClean="0"/>
              <a:t>dll</a:t>
            </a:r>
            <a:r>
              <a:rPr lang="en-US" altLang="zh-CN" sz="2300" dirty="0" smtClean="0"/>
              <a:t> </a:t>
            </a:r>
            <a:r>
              <a:rPr lang="zh-CN" altLang="en-US" sz="2300" dirty="0" smtClean="0"/>
              <a:t>和内核驱动程序导入和导出的函数</a:t>
            </a:r>
            <a:endParaRPr lang="en-US" altLang="zh-CN" sz="2300" dirty="0" smtClean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1752" y="1333485"/>
            <a:ext cx="4690533" cy="4631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380960" y="1333486"/>
            <a:ext cx="11811040" cy="1138559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--profile=Win7SP1x64 -p 3268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privs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65" y="2190741"/>
            <a:ext cx="99695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0" y="1333486"/>
            <a:ext cx="12192000" cy="1138559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--profile=Win7SP1x64 -p 3268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envars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7715" y="2571744"/>
            <a:ext cx="10007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6210149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内存细节（以进程为单位）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6333664" cy="4582672"/>
          </a:xfrm>
        </p:spPr>
        <p:txBody>
          <a:bodyPr/>
          <a:lstStyle/>
          <a:p>
            <a:r>
              <a:rPr lang="en-US" altLang="zh-CN" dirty="0" err="1" smtClean="0"/>
              <a:t>memmap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显示页面的虚拟地址、页面的相应物理偏移量以及页面的大小</a:t>
            </a:r>
            <a:endParaRPr lang="en-US" altLang="zh-CN" dirty="0" smtClean="0"/>
          </a:p>
          <a:p>
            <a:r>
              <a:rPr lang="en-US" altLang="zh-CN" sz="2700" dirty="0" err="1" smtClean="0"/>
              <a:t>memdump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按进程（号）输出（转储）进程在内存中的内容</a:t>
            </a:r>
            <a:endParaRPr lang="en-US" altLang="zh-CN" sz="2300" dirty="0" smtClean="0"/>
          </a:p>
          <a:p>
            <a:r>
              <a:rPr lang="en-US" altLang="zh-CN" sz="2700" dirty="0" err="1" smtClean="0"/>
              <a:t>procdump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可以的话，转储进程中的可执行命令</a:t>
            </a:r>
            <a:r>
              <a:rPr lang="en-US" altLang="zh-CN" sz="2300" dirty="0" smtClean="0"/>
              <a:t>(</a:t>
            </a:r>
            <a:r>
              <a:rPr lang="zh-CN" altLang="en-US" sz="2300" dirty="0" smtClean="0"/>
              <a:t>不一定和原始的程序一模一样）</a:t>
            </a:r>
            <a:endParaRPr lang="en-US" altLang="zh-CN" sz="2300" dirty="0" smtClean="0"/>
          </a:p>
          <a:p>
            <a:endParaRPr lang="en-US" altLang="zh-CN" sz="2700" dirty="0" smtClean="0"/>
          </a:p>
          <a:p>
            <a:endParaRPr lang="en-US" altLang="zh-CN" sz="27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9" y="2857496"/>
            <a:ext cx="4167993" cy="280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6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78" name="直接连接符 77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1331640" y="255120"/>
              <a:ext cx="657872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zh-CN" altLang="en-US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概述</a:t>
              </a:r>
              <a:endParaRPr lang="zh-CN" altLang="en-US" sz="27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" name="组合 79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82" name="圆角矩形 81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圆角矩形 84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圆角矩形 85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文本框 4"/>
              <p:cNvSpPr txBox="1"/>
              <p:nvPr/>
            </p:nvSpPr>
            <p:spPr>
              <a:xfrm>
                <a:off x="1098200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01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0215260-CBC0-46BD-8BD6-135486038757}"/>
              </a:ext>
            </a:extLst>
          </p:cNvPr>
          <p:cNvSpPr/>
          <p:nvPr/>
        </p:nvSpPr>
        <p:spPr>
          <a:xfrm>
            <a:off x="843997" y="1114201"/>
            <a:ext cx="4483919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取证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内容占位符 15"/>
          <p:cNvSpPr>
            <a:spLocks noGrp="1"/>
          </p:cNvSpPr>
          <p:nvPr>
            <p:ph idx="1"/>
          </p:nvPr>
        </p:nvSpPr>
        <p:spPr>
          <a:xfrm>
            <a:off x="239350" y="1796819"/>
            <a:ext cx="4512501" cy="576064"/>
          </a:xfrm>
        </p:spPr>
        <p:txBody>
          <a:bodyPr/>
          <a:lstStyle/>
          <a:p>
            <a:r>
              <a:rPr lang="zh-CN" altLang="en-US" dirty="0" smtClean="0"/>
              <a:t>活证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如内存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内存导出</a:t>
            </a:r>
            <a:endParaRPr lang="en-US" altLang="zh-CN" dirty="0" smtClean="0"/>
          </a:p>
          <a:p>
            <a:r>
              <a:rPr lang="zh-CN" altLang="en-US" dirty="0" smtClean="0"/>
              <a:t>死证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硬盘、</a:t>
            </a:r>
            <a:r>
              <a:rPr lang="en-US" altLang="zh-CN" dirty="0" smtClean="0"/>
              <a:t>U</a:t>
            </a:r>
            <a:r>
              <a:rPr lang="zh-CN" altLang="en-US" dirty="0" smtClean="0"/>
              <a:t>盘等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winhex</a:t>
            </a:r>
            <a:r>
              <a:rPr lang="en-US" altLang="zh-CN" dirty="0" smtClean="0"/>
              <a:t> </a:t>
            </a:r>
            <a:r>
              <a:rPr lang="zh-CN" altLang="en-US" dirty="0" smtClean="0"/>
              <a:t>分析硬盘及分区 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2993" y="1047734"/>
            <a:ext cx="6997700" cy="290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3" y="4095755"/>
            <a:ext cx="4305300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1577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内存中</a:t>
            </a:r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VAD</a:t>
            </a:r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信息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568619" cy="3072341"/>
          </a:xfrm>
        </p:spPr>
        <p:txBody>
          <a:bodyPr/>
          <a:lstStyle/>
          <a:p>
            <a:r>
              <a:rPr lang="en-US" altLang="zh-CN" dirty="0" err="1" smtClean="0"/>
              <a:t>vadinfo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vad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r>
              <a:rPr lang="en-US" altLang="zh-CN" sz="2700" dirty="0" err="1" smtClean="0"/>
              <a:t>vadwalk</a:t>
            </a:r>
            <a:endParaRPr lang="en-US" altLang="zh-CN" sz="2700" dirty="0" smtClean="0"/>
          </a:p>
          <a:p>
            <a:pPr lvl="1"/>
            <a:r>
              <a:rPr lang="en-US" altLang="zh-CN" sz="2300" dirty="0" err="1" smtClean="0"/>
              <a:t>vad</a:t>
            </a:r>
            <a:r>
              <a:rPr lang="zh-CN" altLang="en-US" sz="2300" dirty="0" smtClean="0"/>
              <a:t>节点</a:t>
            </a:r>
            <a:endParaRPr lang="en-US" altLang="zh-CN" sz="2300" dirty="0" smtClean="0"/>
          </a:p>
          <a:p>
            <a:r>
              <a:rPr lang="en-US" altLang="zh-CN" sz="2700" dirty="0" err="1" smtClean="0"/>
              <a:t>vadtree</a:t>
            </a:r>
            <a:endParaRPr lang="en-US" altLang="zh-CN" sz="2700" dirty="0" smtClean="0"/>
          </a:p>
          <a:p>
            <a:pPr lvl="1"/>
            <a:r>
              <a:rPr lang="en-US" altLang="zh-CN" sz="2300" dirty="0" err="1" smtClean="0"/>
              <a:t>vad</a:t>
            </a:r>
            <a:r>
              <a:rPr lang="zh-CN" altLang="en-US" sz="2300" dirty="0" smtClean="0"/>
              <a:t>节点树</a:t>
            </a:r>
            <a:endParaRPr lang="en-US" altLang="zh-CN" sz="2300" dirty="0" smtClean="0"/>
          </a:p>
          <a:p>
            <a:r>
              <a:rPr lang="en-US" altLang="zh-CN" sz="2700" dirty="0" err="1" smtClean="0"/>
              <a:t>vaddump</a:t>
            </a:r>
            <a:endParaRPr lang="en-US" altLang="zh-CN" sz="2700" dirty="0" smtClean="0"/>
          </a:p>
          <a:p>
            <a:pPr lvl="1"/>
            <a:r>
              <a:rPr lang="en-US" altLang="zh-CN" sz="2300" dirty="0" err="1" smtClean="0"/>
              <a:t>vad</a:t>
            </a:r>
            <a:r>
              <a:rPr lang="en-US" altLang="zh-CN" sz="2300" dirty="0" smtClean="0"/>
              <a:t> </a:t>
            </a:r>
            <a:r>
              <a:rPr lang="zh-CN" altLang="en-US" sz="2300" dirty="0" smtClean="0"/>
              <a:t>转储，不内存驻留的，填充为</a:t>
            </a:r>
            <a:r>
              <a:rPr lang="en-US" altLang="zh-CN" sz="2300" dirty="0" smtClean="0"/>
              <a:t>0</a:t>
            </a:r>
          </a:p>
          <a:p>
            <a:endParaRPr lang="en-US" altLang="zh-CN" sz="2700" dirty="0" smtClean="0"/>
          </a:p>
        </p:txBody>
      </p:sp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特殊内存信息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568619" cy="3072341"/>
          </a:xfrm>
        </p:spPr>
        <p:txBody>
          <a:bodyPr/>
          <a:lstStyle/>
          <a:p>
            <a:r>
              <a:rPr lang="en-US" altLang="zh-CN" dirty="0" err="1" smtClean="0"/>
              <a:t>evtlogs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内存中提取并解析二进制事件日志</a:t>
            </a:r>
            <a:endParaRPr lang="en-US" altLang="zh-CN" dirty="0" smtClean="0"/>
          </a:p>
          <a:p>
            <a:r>
              <a:rPr lang="en-US" altLang="zh-CN" sz="2700" dirty="0" err="1" smtClean="0"/>
              <a:t>iehistory</a:t>
            </a:r>
            <a:endParaRPr lang="en-US" altLang="zh-CN" sz="2700" dirty="0" smtClean="0"/>
          </a:p>
          <a:p>
            <a:pPr lvl="1"/>
            <a:r>
              <a:rPr lang="zh-CN" altLang="en-US" sz="2400" dirty="0" smtClean="0"/>
              <a:t>恢复 </a:t>
            </a:r>
            <a:r>
              <a:rPr lang="en-US" altLang="zh-CN" sz="2400" dirty="0" smtClean="0"/>
              <a:t>IE </a:t>
            </a:r>
            <a:r>
              <a:rPr lang="zh-CN" altLang="en-US" sz="2400" dirty="0" smtClean="0"/>
              <a:t>历史 </a:t>
            </a:r>
            <a:r>
              <a:rPr lang="en-US" altLang="zh-CN" sz="2400" dirty="0" smtClean="0"/>
              <a:t>index.dat </a:t>
            </a:r>
            <a:r>
              <a:rPr lang="zh-CN" altLang="en-US" sz="2400" dirty="0" smtClean="0"/>
              <a:t>缓存文件的片段</a:t>
            </a:r>
            <a:endParaRPr lang="en-US" altLang="zh-CN" sz="2300" dirty="0" smtClean="0"/>
          </a:p>
        </p:txBody>
      </p:sp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内核的内存与对象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568619" cy="3072341"/>
          </a:xfrm>
        </p:spPr>
        <p:txBody>
          <a:bodyPr/>
          <a:lstStyle/>
          <a:p>
            <a:r>
              <a:rPr lang="en-US" altLang="zh-CN" dirty="0" smtClean="0"/>
              <a:t>modules</a:t>
            </a:r>
          </a:p>
          <a:p>
            <a:pPr lvl="1"/>
            <a:r>
              <a:rPr lang="en-US" altLang="zh-CN" sz="1900" dirty="0" smtClean="0"/>
              <a:t> </a:t>
            </a:r>
            <a:r>
              <a:rPr lang="zh-CN" altLang="en-US" sz="1900" dirty="0" smtClean="0"/>
              <a:t>内核列表</a:t>
            </a:r>
            <a:endParaRPr lang="en-US" altLang="zh-CN" sz="1900" dirty="0" smtClean="0"/>
          </a:p>
          <a:p>
            <a:r>
              <a:rPr lang="en-US" altLang="zh-CN" sz="2300" dirty="0" err="1" smtClean="0"/>
              <a:t>modscan</a:t>
            </a:r>
            <a:endParaRPr lang="en-US" altLang="zh-CN" sz="2300" dirty="0" smtClean="0"/>
          </a:p>
          <a:p>
            <a:pPr lvl="1"/>
            <a:r>
              <a:rPr lang="zh-CN" altLang="en-US" sz="1900" dirty="0" smtClean="0"/>
              <a:t>内核扫描</a:t>
            </a:r>
            <a:endParaRPr lang="en-US" altLang="zh-CN" sz="1900" dirty="0" smtClean="0"/>
          </a:p>
          <a:p>
            <a:r>
              <a:rPr lang="en-US" altLang="zh-CN" sz="2300" dirty="0" err="1" smtClean="0"/>
              <a:t>moddump</a:t>
            </a:r>
            <a:endParaRPr lang="en-US" altLang="zh-CN" sz="2300" dirty="0" smtClean="0"/>
          </a:p>
          <a:p>
            <a:pPr lvl="1"/>
            <a:r>
              <a:rPr lang="zh-CN" altLang="en-US" sz="1900" dirty="0" smtClean="0"/>
              <a:t>内核转储</a:t>
            </a:r>
            <a:endParaRPr lang="en-US" altLang="zh-CN" sz="1900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571462" y="1445814"/>
            <a:ext cx="7048549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内核中的驱动程序与符号链接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380960" y="2571744"/>
            <a:ext cx="5568619" cy="3072341"/>
          </a:xfrm>
        </p:spPr>
        <p:txBody>
          <a:bodyPr/>
          <a:lstStyle/>
          <a:p>
            <a:r>
              <a:rPr lang="en-US" altLang="zh-CN" dirty="0" err="1" smtClean="0"/>
              <a:t>driverscan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驱动程序扫描</a:t>
            </a:r>
            <a:endParaRPr lang="en-US" altLang="zh-CN" dirty="0" smtClean="0"/>
          </a:p>
          <a:p>
            <a:r>
              <a:rPr lang="en-US" altLang="zh-CN" sz="2700" dirty="0" err="1" smtClean="0"/>
              <a:t>symlinkscan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扫描符号链接对象并输出信息</a:t>
            </a:r>
            <a:r>
              <a:rPr lang="en-US" altLang="zh-CN" sz="2300" dirty="0" smtClean="0"/>
              <a:t>(</a:t>
            </a:r>
            <a:r>
              <a:rPr lang="zh-CN" altLang="en-US" sz="2300" dirty="0" smtClean="0"/>
              <a:t>包含</a:t>
            </a:r>
            <a:r>
              <a:rPr lang="en-US" altLang="zh-CN" sz="2300" dirty="0" smtClean="0"/>
              <a:t>windows </a:t>
            </a:r>
            <a:r>
              <a:rPr lang="zh-CN" altLang="en-US" sz="2300" dirty="0" smtClean="0"/>
              <a:t>中的卷信息）</a:t>
            </a:r>
            <a:endParaRPr lang="en-US" altLang="zh-CN" sz="23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8" y="3047998"/>
            <a:ext cx="4318009" cy="270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内存中的文件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6047912" cy="3072341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filescan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已经打开 的文件扫描</a:t>
            </a:r>
            <a:endParaRPr lang="en-US" altLang="zh-CN" dirty="0" smtClean="0"/>
          </a:p>
          <a:p>
            <a:r>
              <a:rPr lang="en-US" altLang="zh-CN" dirty="0" err="1" smtClean="0"/>
              <a:t>dumpfiles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格式为</a:t>
            </a:r>
            <a:r>
              <a:rPr lang="en-US" altLang="zh-CN" dirty="0" smtClean="0"/>
              <a:t>file.[PID].[OFFSET].ext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en-US" altLang="zh-CN" sz="2700" dirty="0" smtClean="0"/>
          </a:p>
        </p:txBody>
      </p:sp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42966" y="1142985"/>
            <a:ext cx="10763325" cy="1138559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filescan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7715" y="1714489"/>
            <a:ext cx="99568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联网信息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857411" cy="4773149"/>
          </a:xfrm>
        </p:spPr>
        <p:txBody>
          <a:bodyPr/>
          <a:lstStyle/>
          <a:p>
            <a:r>
              <a:rPr lang="en-US" altLang="zh-CN" dirty="0" err="1" smtClean="0"/>
              <a:t>netscan</a:t>
            </a:r>
            <a:endParaRPr lang="en-US" altLang="zh-CN" dirty="0" smtClean="0"/>
          </a:p>
          <a:p>
            <a:pPr lvl="1"/>
            <a:r>
              <a:rPr lang="zh-CN" altLang="en-US" sz="2300" dirty="0" smtClean="0"/>
              <a:t>有点像</a:t>
            </a:r>
            <a:r>
              <a:rPr lang="en-US" altLang="zh-CN" sz="2300" dirty="0" err="1" smtClean="0"/>
              <a:t>netstat</a:t>
            </a:r>
            <a:r>
              <a:rPr lang="en-US" altLang="zh-CN" sz="2300" dirty="0" smtClean="0"/>
              <a:t> </a:t>
            </a:r>
            <a:r>
              <a:rPr lang="zh-CN" altLang="en-US" sz="2300" dirty="0" smtClean="0"/>
              <a:t>包含侦听型等</a:t>
            </a:r>
            <a:endParaRPr lang="en-US" altLang="zh-CN" sz="2300" dirty="0" smtClean="0"/>
          </a:p>
          <a:p>
            <a:r>
              <a:rPr lang="en-US" altLang="zh-CN" dirty="0" smtClean="0"/>
              <a:t>connections</a:t>
            </a:r>
          </a:p>
          <a:p>
            <a:pPr lvl="1"/>
            <a:r>
              <a:rPr lang="zh-CN" altLang="en-US" sz="2300" dirty="0" smtClean="0"/>
              <a:t>活动连接</a:t>
            </a:r>
            <a:endParaRPr lang="en-US" altLang="zh-CN" sz="2300" dirty="0" smtClean="0"/>
          </a:p>
          <a:p>
            <a:r>
              <a:rPr lang="en-US" altLang="zh-CN" dirty="0" err="1" smtClean="0"/>
              <a:t>connscan</a:t>
            </a:r>
            <a:endParaRPr lang="en-US" altLang="zh-CN" dirty="0" smtClean="0"/>
          </a:p>
          <a:p>
            <a:pPr lvl="1"/>
            <a:r>
              <a:rPr lang="zh-CN" altLang="en-US" sz="2300" dirty="0" smtClean="0"/>
              <a:t>包含增加的连接</a:t>
            </a:r>
            <a:endParaRPr lang="en-US" altLang="zh-CN" sz="2300" dirty="0" smtClean="0"/>
          </a:p>
          <a:p>
            <a:r>
              <a:rPr lang="en-US" altLang="zh-CN" dirty="0" smtClean="0"/>
              <a:t>sockets</a:t>
            </a:r>
          </a:p>
          <a:p>
            <a:pPr lvl="1"/>
            <a:r>
              <a:rPr lang="zh-CN" altLang="en-US" dirty="0" smtClean="0"/>
              <a:t>套接字</a:t>
            </a:r>
            <a:endParaRPr lang="en-US" altLang="zh-CN" dirty="0" smtClean="0"/>
          </a:p>
          <a:p>
            <a:r>
              <a:rPr lang="en-US" altLang="zh-CN" dirty="0" err="1" smtClean="0"/>
              <a:t>sockscan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注册表信息（</a:t>
            </a:r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571659" cy="3915917"/>
          </a:xfrm>
        </p:spPr>
        <p:txBody>
          <a:bodyPr/>
          <a:lstStyle/>
          <a:p>
            <a:r>
              <a:rPr lang="en-US" altLang="zh-CN" sz="2700" dirty="0" err="1" smtClean="0">
                <a:solidFill>
                  <a:srgbClr val="FF0000"/>
                </a:solidFill>
              </a:rPr>
              <a:t>hivescan</a:t>
            </a:r>
            <a:r>
              <a:rPr lang="zh-CN" altLang="en-US" sz="2700" dirty="0" smtClean="0">
                <a:solidFill>
                  <a:srgbClr val="FF0000"/>
                </a:solidFill>
              </a:rPr>
              <a:t>与</a:t>
            </a:r>
            <a:r>
              <a:rPr lang="en-US" altLang="zh-CN" sz="2700" dirty="0" err="1" smtClean="0">
                <a:solidFill>
                  <a:srgbClr val="FF0000"/>
                </a:solidFill>
              </a:rPr>
              <a:t>hivelist</a:t>
            </a:r>
            <a:endParaRPr lang="en-US" altLang="zh-CN" sz="27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300" dirty="0" smtClean="0"/>
              <a:t>内存中定位注册表配置单元的虚拟地址（另一方面 查看哪些注册表项 在内存中）</a:t>
            </a:r>
            <a:endParaRPr lang="en-US" altLang="zh-CN" sz="2300" dirty="0" smtClean="0"/>
          </a:p>
          <a:p>
            <a:r>
              <a:rPr lang="en-US" altLang="zh-CN" sz="2700" dirty="0" err="1" smtClean="0">
                <a:solidFill>
                  <a:srgbClr val="FF0000"/>
                </a:solidFill>
              </a:rPr>
              <a:t>printkey</a:t>
            </a:r>
            <a:endParaRPr lang="en-US" altLang="zh-CN" sz="27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300" dirty="0" smtClean="0"/>
              <a:t>显示包含在指定注册表项中的子项、值、数据和数据类型</a:t>
            </a:r>
            <a:endParaRPr lang="en-US" altLang="zh-CN" sz="2300" dirty="0" smtClean="0"/>
          </a:p>
          <a:p>
            <a:pPr lvl="1"/>
            <a:r>
              <a:rPr lang="en-US" altLang="zh-CN" sz="2300" dirty="0" smtClean="0"/>
              <a:t>-K </a:t>
            </a:r>
            <a:r>
              <a:rPr lang="zh-CN" altLang="en-US" sz="2300" dirty="0" smtClean="0"/>
              <a:t>用于指定 键值</a:t>
            </a:r>
            <a:endParaRPr lang="en-US" altLang="zh-CN" sz="2300" dirty="0" smtClean="0"/>
          </a:p>
          <a:p>
            <a:pPr lvl="1"/>
            <a:r>
              <a:rPr lang="en-US" altLang="zh-CN" sz="2300" dirty="0" smtClean="0"/>
              <a:t>-o </a:t>
            </a:r>
            <a:r>
              <a:rPr lang="zh-CN" altLang="en-US" sz="2300" dirty="0" smtClean="0"/>
              <a:t>用于指定内存地址</a:t>
            </a:r>
            <a:endParaRPr lang="en-US" altLang="zh-CN" sz="2300" dirty="0" smtClean="0"/>
          </a:p>
          <a:p>
            <a:r>
              <a:rPr lang="en-US" altLang="zh-CN" sz="2700" dirty="0" err="1" smtClean="0"/>
              <a:t>hivedump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导出（转储）</a:t>
            </a:r>
            <a:endParaRPr lang="en-US" altLang="zh-CN" sz="2300" dirty="0" smtClean="0"/>
          </a:p>
          <a:p>
            <a:endParaRPr lang="en-US" altLang="zh-CN" sz="2700" dirty="0" smtClean="0"/>
          </a:p>
        </p:txBody>
      </p:sp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42966" y="1142985"/>
            <a:ext cx="10763325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hivelist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63" y="1714489"/>
            <a:ext cx="1002030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42966" y="1142985"/>
            <a:ext cx="10763325" cy="1138559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--profile=Win7SP1x64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hivedump</a:t>
            </a:r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–D ./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731" y="2381243"/>
            <a:ext cx="5308600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内存里的“干货”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6428915" cy="4582672"/>
          </a:xfrm>
        </p:spPr>
        <p:txBody>
          <a:bodyPr/>
          <a:lstStyle/>
          <a:p>
            <a:r>
              <a:rPr lang="zh-CN" altLang="en-US" sz="2700" dirty="0" smtClean="0"/>
              <a:t>当前操作系统信息（总览</a:t>
            </a:r>
            <a:r>
              <a:rPr lang="en-US" altLang="zh-CN" sz="2700" dirty="0" smtClean="0"/>
              <a:t>+</a:t>
            </a:r>
            <a:r>
              <a:rPr lang="zh-CN" altLang="en-US" sz="2700" dirty="0" smtClean="0"/>
              <a:t>组织结构）</a:t>
            </a:r>
            <a:endParaRPr lang="en-US" altLang="zh-CN" sz="2700" dirty="0" smtClean="0"/>
          </a:p>
          <a:p>
            <a:r>
              <a:rPr lang="zh-CN" altLang="en-US" sz="2700" dirty="0" smtClean="0"/>
              <a:t>进程信息（概览</a:t>
            </a:r>
            <a:r>
              <a:rPr lang="en-US" altLang="zh-CN" sz="2700" dirty="0" smtClean="0"/>
              <a:t>+</a:t>
            </a:r>
            <a:r>
              <a:rPr lang="zh-CN" altLang="en-US" sz="2700" dirty="0" smtClean="0"/>
              <a:t>内存细节）</a:t>
            </a:r>
            <a:endParaRPr lang="en-US" altLang="zh-CN" sz="2700" dirty="0" smtClean="0"/>
          </a:p>
          <a:p>
            <a:r>
              <a:rPr lang="zh-CN" altLang="en-US" sz="2700" dirty="0" smtClean="0"/>
              <a:t>系统动态链接库信息（供进程用）</a:t>
            </a:r>
            <a:endParaRPr lang="en-US" altLang="zh-CN" sz="2700" dirty="0" smtClean="0"/>
          </a:p>
          <a:p>
            <a:r>
              <a:rPr lang="zh-CN" altLang="en-US" sz="2700" dirty="0" smtClean="0"/>
              <a:t>历史命令与历史浏览记录（</a:t>
            </a:r>
            <a:r>
              <a:rPr lang="en-US" altLang="zh-CN" sz="2700" dirty="0" smtClean="0"/>
              <a:t>history</a:t>
            </a:r>
            <a:r>
              <a:rPr lang="zh-CN" altLang="en-US" sz="2700" dirty="0" smtClean="0"/>
              <a:t>）</a:t>
            </a:r>
            <a:endParaRPr lang="en-US" altLang="zh-CN" sz="2700" dirty="0" smtClean="0"/>
          </a:p>
          <a:p>
            <a:r>
              <a:rPr lang="zh-CN" altLang="en-US" sz="2700" dirty="0" smtClean="0"/>
              <a:t>内核模块及驱动程序</a:t>
            </a:r>
            <a:endParaRPr lang="en-US" altLang="zh-CN" sz="2700" dirty="0" smtClean="0"/>
          </a:p>
          <a:p>
            <a:r>
              <a:rPr lang="zh-CN" altLang="en-US" sz="2700" dirty="0" smtClean="0"/>
              <a:t>正被打开的文件信息（部分）</a:t>
            </a:r>
            <a:endParaRPr lang="en-US" altLang="zh-CN" sz="2700" dirty="0" smtClean="0"/>
          </a:p>
          <a:p>
            <a:r>
              <a:rPr lang="zh-CN" altLang="en-US" sz="2700" dirty="0" smtClean="0"/>
              <a:t>注册表信息（部分）</a:t>
            </a:r>
            <a:endParaRPr lang="en-US" altLang="zh-CN" sz="2700" dirty="0" smtClean="0"/>
          </a:p>
          <a:p>
            <a:r>
              <a:rPr lang="zh-CN" altLang="en-US" sz="2700" dirty="0" smtClean="0"/>
              <a:t>联网信息（</a:t>
            </a:r>
            <a:r>
              <a:rPr lang="en-US" altLang="zh-CN" sz="2700" dirty="0" smtClean="0"/>
              <a:t>TCPIP </a:t>
            </a:r>
            <a:r>
              <a:rPr lang="zh-CN" altLang="en-US" sz="2700" dirty="0" smtClean="0"/>
              <a:t>地址、端口状态）</a:t>
            </a:r>
            <a:endParaRPr lang="en-US" altLang="zh-CN" sz="2700" dirty="0" smtClean="0"/>
          </a:p>
          <a:p>
            <a:r>
              <a:rPr lang="zh-CN" altLang="en-US" sz="2700" dirty="0" smtClean="0"/>
              <a:t>部分日志</a:t>
            </a:r>
            <a:endParaRPr lang="en-US" altLang="zh-CN" sz="2700" dirty="0" smtClean="0"/>
          </a:p>
          <a:p>
            <a:endParaRPr lang="en-US" altLang="zh-CN" sz="2700" dirty="0" smtClean="0"/>
          </a:p>
          <a:p>
            <a:endParaRPr lang="en-US" altLang="zh-CN" sz="27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505" y="2857497"/>
            <a:ext cx="5130804" cy="2815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09" y="1445814"/>
            <a:ext cx="6686403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注册表信息（</a:t>
            </a:r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）－用户信息相关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568619" cy="3072341"/>
          </a:xfrm>
        </p:spPr>
        <p:txBody>
          <a:bodyPr/>
          <a:lstStyle/>
          <a:p>
            <a:r>
              <a:rPr lang="en-US" altLang="zh-CN" dirty="0" err="1" smtClean="0"/>
              <a:t>hashdump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登录哈希</a:t>
            </a:r>
            <a:endParaRPr lang="en-US" altLang="zh-CN" dirty="0" smtClean="0"/>
          </a:p>
          <a:p>
            <a:pPr lvl="1"/>
            <a:r>
              <a:rPr lang="en-US" altLang="zh-CN" sz="2100" dirty="0" smtClean="0"/>
              <a:t>SYSTEM </a:t>
            </a:r>
            <a:r>
              <a:rPr lang="zh-CN" altLang="en-US" sz="2100" dirty="0" smtClean="0"/>
              <a:t>配置单元的虚拟地址作为 </a:t>
            </a:r>
            <a:r>
              <a:rPr lang="en-US" altLang="zh-CN" sz="2100" dirty="0" smtClean="0"/>
              <a:t>-y </a:t>
            </a:r>
            <a:r>
              <a:rPr lang="zh-CN" altLang="en-US" sz="2100" dirty="0" smtClean="0"/>
              <a:t>传递，将 </a:t>
            </a:r>
            <a:r>
              <a:rPr lang="en-US" altLang="zh-CN" sz="2100" dirty="0" smtClean="0"/>
              <a:t>SAM </a:t>
            </a:r>
            <a:r>
              <a:rPr lang="zh-CN" altLang="en-US" sz="2100" dirty="0" smtClean="0"/>
              <a:t>配置单元的虚拟地址作为 </a:t>
            </a:r>
            <a:r>
              <a:rPr lang="en-US" altLang="zh-CN" sz="2100" dirty="0" smtClean="0"/>
              <a:t>-s </a:t>
            </a:r>
            <a:r>
              <a:rPr lang="zh-CN" altLang="en-US" sz="2100" dirty="0" smtClean="0"/>
              <a:t>传递</a:t>
            </a:r>
            <a:endParaRPr lang="en-US" altLang="zh-CN" sz="2100" dirty="0" smtClean="0"/>
          </a:p>
          <a:p>
            <a:r>
              <a:rPr lang="en-US" altLang="zh-CN" sz="2500" dirty="0" err="1" smtClean="0"/>
              <a:t>lsadump</a:t>
            </a:r>
            <a:endParaRPr lang="en-US" altLang="zh-CN" sz="2500" dirty="0" smtClean="0"/>
          </a:p>
          <a:p>
            <a:pPr lvl="1"/>
            <a:r>
              <a:rPr lang="en-US" altLang="zh-CN" sz="2100" dirty="0" smtClean="0"/>
              <a:t>LSA</a:t>
            </a:r>
            <a:r>
              <a:rPr lang="zh-CN" altLang="en-US" sz="2100" dirty="0" smtClean="0"/>
              <a:t>信息导出</a:t>
            </a:r>
            <a:endParaRPr lang="en-US" altLang="zh-CN" sz="2100" dirty="0" smtClean="0"/>
          </a:p>
          <a:p>
            <a:r>
              <a:rPr lang="en-US" altLang="zh-CN" dirty="0" err="1" smtClean="0"/>
              <a:t>userassist</a:t>
            </a:r>
            <a:endParaRPr lang="en-US" altLang="zh-CN" dirty="0" smtClean="0"/>
          </a:p>
          <a:p>
            <a:r>
              <a:rPr lang="en-US" altLang="zh-CN" dirty="0" err="1" smtClean="0"/>
              <a:t>shellbags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注册表信息（</a:t>
            </a:r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568619" cy="3072341"/>
          </a:xfrm>
        </p:spPr>
        <p:txBody>
          <a:bodyPr/>
          <a:lstStyle/>
          <a:p>
            <a:r>
              <a:rPr lang="en-US" altLang="zh-CN" dirty="0" err="1" smtClean="0"/>
              <a:t>shimcache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shim </a:t>
            </a:r>
            <a:r>
              <a:rPr lang="zh-CN" altLang="en-US" dirty="0" smtClean="0"/>
              <a:t>缓存注册表项</a:t>
            </a:r>
            <a:endParaRPr lang="en-US" altLang="zh-CN" dirty="0" smtClean="0"/>
          </a:p>
          <a:p>
            <a:r>
              <a:rPr lang="en-US" altLang="zh-CN" dirty="0" err="1" smtClean="0"/>
              <a:t>getservicesids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服务信息</a:t>
            </a:r>
            <a:r>
              <a:rPr lang="en-US" altLang="zh-CN" dirty="0" smtClean="0"/>
              <a:t>SID</a:t>
            </a:r>
          </a:p>
          <a:p>
            <a:r>
              <a:rPr lang="en-US" altLang="zh-CN" dirty="0" err="1" smtClean="0"/>
              <a:t>dumpregistry</a:t>
            </a:r>
            <a:endParaRPr lang="en-US" altLang="zh-CN" dirty="0" smtClean="0"/>
          </a:p>
          <a:p>
            <a:pPr lvl="1"/>
            <a:r>
              <a:rPr lang="zh-CN" altLang="en-US" sz="2300" dirty="0" smtClean="0"/>
              <a:t>整个导出注册表。</a:t>
            </a:r>
            <a:endParaRPr lang="en-US" altLang="zh-CN" sz="2300" dirty="0" smtClean="0"/>
          </a:p>
        </p:txBody>
      </p:sp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故障信息格式等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568619" cy="3072341"/>
          </a:xfrm>
        </p:spPr>
        <p:txBody>
          <a:bodyPr/>
          <a:lstStyle/>
          <a:p>
            <a:r>
              <a:rPr lang="en-US" altLang="zh-CN" dirty="0" err="1" smtClean="0"/>
              <a:t>crashinfo</a:t>
            </a:r>
            <a:endParaRPr lang="en-US" altLang="zh-CN" dirty="0" smtClean="0"/>
          </a:p>
          <a:p>
            <a:pPr lvl="1"/>
            <a:r>
              <a:rPr lang="zh-CN" altLang="en-US" sz="2300" dirty="0" smtClean="0"/>
              <a:t>系统崩溃时的</a:t>
            </a:r>
            <a:r>
              <a:rPr lang="en-US" altLang="zh-CN" sz="2300" dirty="0" err="1" smtClean="0"/>
              <a:t>crashdump</a:t>
            </a:r>
            <a:r>
              <a:rPr lang="zh-CN" altLang="en-US" sz="2300" dirty="0" smtClean="0"/>
              <a:t>信息</a:t>
            </a:r>
            <a:endParaRPr lang="en-US" altLang="zh-CN" sz="2300" dirty="0" smtClean="0"/>
          </a:p>
          <a:p>
            <a:r>
              <a:rPr lang="en-US" altLang="zh-CN" sz="2700" dirty="0" err="1" smtClean="0"/>
              <a:t>hibinfo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系统休眠时的信息</a:t>
            </a:r>
            <a:endParaRPr lang="en-US" altLang="zh-CN" sz="2300" dirty="0" smtClean="0"/>
          </a:p>
          <a:p>
            <a:r>
              <a:rPr lang="en-US" altLang="zh-CN" sz="2700" dirty="0" smtClean="0"/>
              <a:t>raw2dmp</a:t>
            </a:r>
          </a:p>
          <a:p>
            <a:pPr lvl="1"/>
            <a:r>
              <a:rPr lang="en-US" altLang="zh-CN" sz="2300" dirty="0" smtClean="0"/>
              <a:t>raw</a:t>
            </a:r>
            <a:r>
              <a:rPr lang="zh-CN" altLang="en-US" sz="2300" dirty="0" smtClean="0"/>
              <a:t>格式 与</a:t>
            </a:r>
            <a:r>
              <a:rPr lang="en-US" altLang="zh-CN" sz="2300" dirty="0" err="1" smtClean="0"/>
              <a:t>dmp</a:t>
            </a:r>
            <a:r>
              <a:rPr lang="zh-CN" altLang="en-US" sz="2300" dirty="0" smtClean="0"/>
              <a:t>格式互换</a:t>
            </a:r>
            <a:r>
              <a:rPr lang="en-US" altLang="zh-CN" sz="23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239349" y="1445814"/>
            <a:ext cx="11809312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-f MEM.DMP --profile=WinXPSP2x86 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crashinfo</a:t>
            </a:r>
            <a:endParaRPr lang="en-US" altLang="zh-CN" sz="3300" dirty="0" smtClean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67" y="1988841"/>
            <a:ext cx="9169400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故障信息等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11617291" cy="3072341"/>
          </a:xfrm>
        </p:spPr>
        <p:txBody>
          <a:bodyPr/>
          <a:lstStyle/>
          <a:p>
            <a:r>
              <a:rPr lang="en-US" altLang="zh-CN" dirty="0" smtClean="0"/>
              <a:t>File</a:t>
            </a:r>
          </a:p>
          <a:p>
            <a:pPr lvl="1"/>
            <a:r>
              <a:rPr lang="zh-CN" altLang="en-US" dirty="0" smtClean="0"/>
              <a:t>文件格式</a:t>
            </a:r>
            <a:endParaRPr lang="en-US" altLang="zh-CN" dirty="0" smtClean="0"/>
          </a:p>
          <a:p>
            <a:r>
              <a:rPr lang="en-US" altLang="zh-CN" dirty="0" err="1" smtClean="0"/>
              <a:t>Formost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分离信息</a:t>
            </a:r>
            <a:endParaRPr lang="en-US" altLang="zh-CN" dirty="0" smtClean="0"/>
          </a:p>
          <a:p>
            <a:r>
              <a:rPr lang="en-US" altLang="zh-CN" sz="2700" dirty="0" smtClean="0"/>
              <a:t>Strings</a:t>
            </a:r>
          </a:p>
          <a:p>
            <a:pPr lvl="1"/>
            <a:r>
              <a:rPr lang="en-US" altLang="zh-CN" sz="2300" dirty="0" smtClean="0"/>
              <a:t> </a:t>
            </a:r>
            <a:r>
              <a:rPr lang="zh-CN" altLang="en-US" sz="2300" dirty="0" smtClean="0"/>
              <a:t>查询字符串 </a:t>
            </a:r>
            <a:r>
              <a:rPr lang="en-US" altLang="zh-CN" sz="2300" dirty="0" smtClean="0"/>
              <a:t>		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strings  </a:t>
            </a:r>
            <a:r>
              <a:rPr lang="en-US" altLang="zh-CN" sz="2300" dirty="0" err="1" smtClean="0"/>
              <a:t>test.dmp</a:t>
            </a:r>
            <a:r>
              <a:rPr lang="en-US" altLang="zh-CN" sz="2300" dirty="0" smtClean="0"/>
              <a:t>  |</a:t>
            </a:r>
            <a:r>
              <a:rPr lang="en-US" altLang="zh-CN" sz="2300" dirty="0" err="1" smtClean="0"/>
              <a:t>grep</a:t>
            </a:r>
            <a:r>
              <a:rPr lang="en-US" altLang="zh-CN" sz="2300" dirty="0" smtClean="0"/>
              <a:t> print</a:t>
            </a:r>
          </a:p>
          <a:p>
            <a:r>
              <a:rPr lang="en-US" altLang="zh-CN" sz="2700" dirty="0" err="1" smtClean="0"/>
              <a:t>Binwalk</a:t>
            </a:r>
            <a:endParaRPr lang="en-US" altLang="zh-CN" sz="2700" dirty="0" smtClean="0"/>
          </a:p>
          <a:p>
            <a:pPr lvl="1"/>
            <a:r>
              <a:rPr lang="zh-CN" altLang="en-US" sz="2300" dirty="0" smtClean="0"/>
              <a:t>其他隐藏信息</a:t>
            </a:r>
            <a:endParaRPr lang="en-US" altLang="zh-CN" sz="2300" dirty="0" smtClean="0"/>
          </a:p>
        </p:txBody>
      </p:sp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052462" y="2755289"/>
            <a:ext cx="6147037" cy="679339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浙江工业大学 计算机学院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内存的导出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2523637" cy="4582672"/>
          </a:xfrm>
        </p:spPr>
        <p:txBody>
          <a:bodyPr/>
          <a:lstStyle/>
          <a:p>
            <a:r>
              <a:rPr lang="en-US" altLang="zh-CN" sz="2700" dirty="0" smtClean="0"/>
              <a:t>P</a:t>
            </a:r>
            <a:r>
              <a:rPr lang="zh-CN" altLang="en-US" sz="2700" dirty="0" smtClean="0"/>
              <a:t>型 </a:t>
            </a:r>
            <a:endParaRPr lang="en-US" altLang="zh-CN" sz="2700" dirty="0" smtClean="0"/>
          </a:p>
          <a:p>
            <a:r>
              <a:rPr lang="en-US" altLang="zh-CN" sz="2700" dirty="0" smtClean="0"/>
              <a:t>V</a:t>
            </a:r>
            <a:r>
              <a:rPr lang="zh-CN" altLang="en-US" sz="2700" dirty="0" smtClean="0"/>
              <a:t>型</a:t>
            </a:r>
            <a:endParaRPr lang="en-US" altLang="zh-CN" sz="2700" dirty="0" smtClean="0"/>
          </a:p>
          <a:p>
            <a:r>
              <a:rPr lang="zh-CN" altLang="en-US" sz="2700" dirty="0" smtClean="0"/>
              <a:t>崩溃时导出</a:t>
            </a:r>
            <a:endParaRPr lang="en-US" altLang="zh-CN" sz="2700" dirty="0" smtClean="0"/>
          </a:p>
          <a:p>
            <a:pPr lvl="1"/>
            <a:r>
              <a:rPr lang="en-US" altLang="zh-CN" sz="2300" dirty="0" smtClean="0"/>
              <a:t>error</a:t>
            </a:r>
          </a:p>
          <a:p>
            <a:r>
              <a:rPr lang="zh-CN" altLang="en-US" sz="2700" dirty="0" smtClean="0"/>
              <a:t>工作时导出</a:t>
            </a:r>
            <a:endParaRPr lang="en-US" altLang="zh-CN" sz="2700" dirty="0" smtClean="0"/>
          </a:p>
          <a:p>
            <a:pPr lvl="1"/>
            <a:r>
              <a:rPr lang="en-US" altLang="zh-CN" sz="2300" dirty="0" err="1" smtClean="0"/>
              <a:t>winpmen</a:t>
            </a:r>
            <a:endParaRPr lang="en-US" altLang="zh-CN" sz="2300" dirty="0" smtClean="0"/>
          </a:p>
          <a:p>
            <a:endParaRPr lang="en-US" altLang="zh-CN" sz="27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85" y="1904990"/>
            <a:ext cx="6477045" cy="459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42966" y="1142985"/>
            <a:ext cx="9353421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Windows </a:t>
            </a:r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启动和故障恢复</a:t>
            </a:r>
            <a:endParaRPr lang="en-US" altLang="zh-CN" sz="3300" dirty="0" smtClean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4" y="1124745"/>
            <a:ext cx="5003800" cy="554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3456384" cy="4582672"/>
          </a:xfrm>
        </p:spPr>
        <p:txBody>
          <a:bodyPr/>
          <a:lstStyle/>
          <a:p>
            <a:r>
              <a:rPr lang="zh-CN" altLang="en-US" sz="2700" dirty="0" smtClean="0"/>
              <a:t>故障时</a:t>
            </a:r>
            <a:endParaRPr lang="en-US" altLang="zh-CN" sz="2700" dirty="0" smtClean="0"/>
          </a:p>
          <a:p>
            <a:r>
              <a:rPr lang="zh-CN" altLang="en-US" sz="2700" dirty="0" smtClean="0"/>
              <a:t>核心内存转储</a:t>
            </a:r>
            <a:endParaRPr lang="en-US" altLang="zh-CN" sz="2700" dirty="0" smtClean="0"/>
          </a:p>
          <a:p>
            <a:r>
              <a:rPr lang="zh-CN" altLang="en-US" sz="2700" dirty="0" smtClean="0"/>
              <a:t>转储文件</a:t>
            </a:r>
            <a:endParaRPr lang="en-US" altLang="zh-CN" sz="2700" dirty="0" smtClean="0"/>
          </a:p>
        </p:txBody>
      </p:sp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42966" y="1142985"/>
            <a:ext cx="9353421" cy="1138559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winpmem.exe -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dd</a:t>
            </a:r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-o memorydump.raw --format raw --</a:t>
            </a:r>
            <a:r>
              <a:rPr lang="en-US" altLang="zh-CN" sz="3300" dirty="0" err="1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volume_format</a:t>
            </a:r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raw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12" y="2190741"/>
            <a:ext cx="10641329" cy="437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9353421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en-US" altLang="zh-CN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volatility --help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3469" y="2095491"/>
            <a:ext cx="8252460" cy="473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335867" y="260648"/>
            <a:ext cx="11424763" cy="780776"/>
            <a:chOff x="251900" y="195486"/>
            <a:chExt cx="8568572" cy="585582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1208857" y="684095"/>
              <a:ext cx="76116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331640" y="255120"/>
              <a:ext cx="2862803" cy="380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323">
                <a:defRPr/>
              </a:pPr>
              <a:r>
                <a:rPr lang="en-US" altLang="zh-CN" sz="2700" b="1" kern="0" dirty="0" smtClean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Volatility Framework</a:t>
              </a:r>
            </a:p>
          </p:txBody>
        </p:sp>
        <p:grpSp>
          <p:nvGrpSpPr>
            <p:cNvPr id="3" name="组合 37"/>
            <p:cNvGrpSpPr/>
            <p:nvPr/>
          </p:nvGrpSpPr>
          <p:grpSpPr>
            <a:xfrm>
              <a:off x="251900" y="195486"/>
              <a:ext cx="887938" cy="585582"/>
              <a:chOff x="562441" y="531294"/>
              <a:chExt cx="2322326" cy="1531540"/>
            </a:xfrm>
          </p:grpSpPr>
          <p:sp>
            <p:nvSpPr>
              <p:cNvPr id="40" name="圆角矩形 39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name="adj" fmla="val 48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name="adj" fmla="val 481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name="adj" fmla="val 4810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dist="63500" dir="5400000" algn="t" rotWithShape="0">
                  <a:schemeClr val="tx1">
                    <a:lumMod val="65000"/>
                    <a:lumOff val="3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文本框 4"/>
              <p:cNvSpPr txBox="1"/>
              <p:nvPr/>
            </p:nvSpPr>
            <p:spPr>
              <a:xfrm>
                <a:off x="1098198" y="617340"/>
                <a:ext cx="921934" cy="72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altLang="zh-CN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802BAF0F-34A6-4280-86ED-B7624FA001F8}"/>
              </a:ext>
            </a:extLst>
          </p:cNvPr>
          <p:cNvSpPr/>
          <p:nvPr/>
        </p:nvSpPr>
        <p:spPr>
          <a:xfrm>
            <a:off x="1124110" y="1445814"/>
            <a:ext cx="4762708" cy="630728"/>
          </a:xfrm>
          <a:prstGeom prst="rect">
            <a:avLst/>
          </a:prstGeom>
        </p:spPr>
        <p:txBody>
          <a:bodyPr wrap="square" lIns="121709" tIns="60854" rIns="121709" bIns="60854">
            <a:spAutoFit/>
          </a:bodyPr>
          <a:lstStyle/>
          <a:p>
            <a:r>
              <a:rPr lang="zh-CN" altLang="en-US" sz="3300" dirty="0" smtClean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内存映像识别</a:t>
            </a:r>
            <a:endParaRPr lang="zh-CN" altLang="en-US" sz="330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43339" y="2084851"/>
            <a:ext cx="5666909" cy="4011168"/>
          </a:xfrm>
        </p:spPr>
        <p:txBody>
          <a:bodyPr/>
          <a:lstStyle/>
          <a:p>
            <a:r>
              <a:rPr lang="en-US" altLang="zh-CN" dirty="0" err="1" smtClean="0"/>
              <a:t>imageinfo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提供配置文件的参考</a:t>
            </a:r>
            <a:endParaRPr lang="en-US" altLang="zh-CN" dirty="0" smtClean="0"/>
          </a:p>
          <a:p>
            <a:r>
              <a:rPr lang="en-US" altLang="zh-CN" sz="2700" dirty="0" err="1" smtClean="0"/>
              <a:t>kdbgscan</a:t>
            </a:r>
            <a:endParaRPr lang="en-US" altLang="zh-CN" sz="2700" dirty="0" smtClean="0"/>
          </a:p>
          <a:p>
            <a:pPr lvl="1"/>
            <a:r>
              <a:rPr lang="zh-CN" altLang="en-US" sz="2400" dirty="0" smtClean="0"/>
              <a:t>积极确定正确的配置文件和正确的工具</a:t>
            </a:r>
            <a:r>
              <a:rPr lang="en-US" altLang="zh-CN" sz="2400" dirty="0" err="1" smtClean="0"/>
              <a:t>KDbg</a:t>
            </a:r>
            <a:r>
              <a:rPr lang="zh-CN" altLang="en-US" sz="2400" dirty="0" smtClean="0"/>
              <a:t>地址</a:t>
            </a:r>
            <a:endParaRPr lang="en-US" altLang="zh-CN" sz="2300" dirty="0" smtClean="0"/>
          </a:p>
          <a:p>
            <a:r>
              <a:rPr lang="en-US" altLang="zh-CN" sz="2700" dirty="0" err="1" smtClean="0"/>
              <a:t>kpcrscan</a:t>
            </a:r>
            <a:endParaRPr lang="en-US" altLang="zh-CN" sz="2700" dirty="0" smtClean="0"/>
          </a:p>
          <a:p>
            <a:pPr lvl="1"/>
            <a:r>
              <a:rPr lang="zh-CN" altLang="en-US" sz="2400" dirty="0" smtClean="0"/>
              <a:t>检查自引用成员来扫描潜在的 </a:t>
            </a:r>
            <a:r>
              <a:rPr lang="en-US" altLang="zh-CN" sz="2400" dirty="0" smtClean="0"/>
              <a:t>KPCR </a:t>
            </a:r>
            <a:r>
              <a:rPr lang="zh-CN" altLang="en-US" sz="2400" dirty="0" smtClean="0"/>
              <a:t>结构</a:t>
            </a:r>
            <a:endParaRPr lang="en-US" altLang="zh-CN" sz="23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2755" y="1619238"/>
            <a:ext cx="4711708" cy="4225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6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包裹">
  <a:themeElements>
    <a:clrScheme name="邵阳学院毕业设计开题答辩幻灯片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8ACA"/>
      </a:accent1>
      <a:accent2>
        <a:srgbClr val="6E458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邵阳学院毕业设计课题答辩PPT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5659</TotalTime>
  <Words>947</Words>
  <Application>Microsoft Office PowerPoint</Application>
  <PresentationFormat>自定义</PresentationFormat>
  <Paragraphs>315</Paragraphs>
  <Slides>45</Slides>
  <Notes>42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包裹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1089</cp:revision>
  <dcterms:created xsi:type="dcterms:W3CDTF">2018-12-27T05:32:02Z</dcterms:created>
  <dcterms:modified xsi:type="dcterms:W3CDTF">2022-04-04T01:51:34Z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2019-04-13T08:21:34.6404371Z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7dbe5f28-272f-48a6-b36d-07d16e2b588e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